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80" r:id="rId8"/>
    <p:sldId id="272" r:id="rId9"/>
    <p:sldId id="261" r:id="rId10"/>
    <p:sldId id="273" r:id="rId11"/>
    <p:sldId id="274" r:id="rId12"/>
    <p:sldId id="276" r:id="rId13"/>
    <p:sldId id="278" r:id="rId14"/>
    <p:sldId id="281" r:id="rId15"/>
    <p:sldId id="275" r:id="rId16"/>
    <p:sldId id="271" r:id="rId17"/>
    <p:sldId id="282" r:id="rId18"/>
    <p:sldId id="277" r:id="rId19"/>
    <p:sldId id="287" r:id="rId20"/>
    <p:sldId id="286" r:id="rId21"/>
    <p:sldId id="288" r:id="rId22"/>
    <p:sldId id="291" r:id="rId23"/>
    <p:sldId id="295" r:id="rId24"/>
    <p:sldId id="294" r:id="rId25"/>
    <p:sldId id="292" r:id="rId26"/>
    <p:sldId id="285" r:id="rId27"/>
    <p:sldId id="265" r:id="rId28"/>
    <p:sldId id="289" r:id="rId29"/>
    <p:sldId id="290" r:id="rId30"/>
    <p:sldId id="298" r:id="rId31"/>
    <p:sldId id="293" r:id="rId32"/>
    <p:sldId id="266" r:id="rId33"/>
    <p:sldId id="296" r:id="rId34"/>
    <p:sldId id="26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EDFF00"/>
    <a:srgbClr val="F0FF00"/>
    <a:srgbClr val="EAFF00"/>
    <a:srgbClr val="F8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0796D-0EA0-B948-AFF9-EC75631913A8}" v="137" dt="2020-11-17T18:09:25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2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uetzlaff" userId="4412f5ec-5a70-420a-acbc-6579bbcaec78" providerId="ADAL" clId="{E1D0796D-0EA0-B948-AFF9-EC75631913A8}"/>
    <pc:docChg chg="undo redo custSel mod addSld delSld modSld sldOrd">
      <pc:chgData name="David Guetzlaff" userId="4412f5ec-5a70-420a-acbc-6579bbcaec78" providerId="ADAL" clId="{E1D0796D-0EA0-B948-AFF9-EC75631913A8}" dt="2020-11-17T18:34:01.332" v="5693" actId="20577"/>
      <pc:docMkLst>
        <pc:docMk/>
      </pc:docMkLst>
      <pc:sldChg chg="modSp mod">
        <pc:chgData name="David Guetzlaff" userId="4412f5ec-5a70-420a-acbc-6579bbcaec78" providerId="ADAL" clId="{E1D0796D-0EA0-B948-AFF9-EC75631913A8}" dt="2020-11-15T22:57:42.775" v="1881" actId="20577"/>
        <pc:sldMkLst>
          <pc:docMk/>
          <pc:sldMk cId="435473080" sldId="257"/>
        </pc:sldMkLst>
        <pc:spChg chg="mod">
          <ac:chgData name="David Guetzlaff" userId="4412f5ec-5a70-420a-acbc-6579bbcaec78" providerId="ADAL" clId="{E1D0796D-0EA0-B948-AFF9-EC75631913A8}" dt="2020-11-15T22:57:42.775" v="1881" actId="20577"/>
          <ac:spMkLst>
            <pc:docMk/>
            <pc:sldMk cId="435473080" sldId="257"/>
            <ac:spMk id="3" creationId="{7DD6DC0F-B659-3348-A4D6-A84BCA3D1F9D}"/>
          </ac:spMkLst>
        </pc:spChg>
      </pc:sldChg>
      <pc:sldChg chg="addSp modSp mod setBg">
        <pc:chgData name="David Guetzlaff" userId="4412f5ec-5a70-420a-acbc-6579bbcaec78" providerId="ADAL" clId="{E1D0796D-0EA0-B948-AFF9-EC75631913A8}" dt="2020-11-15T22:56:26.903" v="1870" actId="14100"/>
        <pc:sldMkLst>
          <pc:docMk/>
          <pc:sldMk cId="2450674322" sldId="259"/>
        </pc:sldMkLst>
        <pc:spChg chg="mod ord">
          <ac:chgData name="David Guetzlaff" userId="4412f5ec-5a70-420a-acbc-6579bbcaec78" providerId="ADAL" clId="{E1D0796D-0EA0-B948-AFF9-EC75631913A8}" dt="2020-11-15T22:56:18.911" v="1869" actId="26606"/>
          <ac:spMkLst>
            <pc:docMk/>
            <pc:sldMk cId="2450674322" sldId="259"/>
            <ac:spMk id="2" creationId="{C29C9786-A3A7-754B-A8A6-CFF8D8FBE460}"/>
          </ac:spMkLst>
        </pc:spChg>
        <pc:spChg chg="mod ord">
          <ac:chgData name="David Guetzlaff" userId="4412f5ec-5a70-420a-acbc-6579bbcaec78" providerId="ADAL" clId="{E1D0796D-0EA0-B948-AFF9-EC75631913A8}" dt="2020-11-15T22:56:18.911" v="1869" actId="26606"/>
          <ac:spMkLst>
            <pc:docMk/>
            <pc:sldMk cId="2450674322" sldId="259"/>
            <ac:spMk id="3" creationId="{6E8B8CAD-1C33-E747-BBDA-0EEBD503A46D}"/>
          </ac:spMkLst>
        </pc:spChg>
        <pc:spChg chg="add">
          <ac:chgData name="David Guetzlaff" userId="4412f5ec-5a70-420a-acbc-6579bbcaec78" providerId="ADAL" clId="{E1D0796D-0EA0-B948-AFF9-EC75631913A8}" dt="2020-11-15T22:56:18.911" v="1869" actId="26606"/>
          <ac:spMkLst>
            <pc:docMk/>
            <pc:sldMk cId="2450674322" sldId="259"/>
            <ac:spMk id="10" creationId="{987A0FBA-CC04-4256-A8EB-BB3C543E989C}"/>
          </ac:spMkLst>
        </pc:spChg>
        <pc:spChg chg="add">
          <ac:chgData name="David Guetzlaff" userId="4412f5ec-5a70-420a-acbc-6579bbcaec78" providerId="ADAL" clId="{E1D0796D-0EA0-B948-AFF9-EC75631913A8}" dt="2020-11-15T22:56:18.911" v="1869" actId="26606"/>
          <ac:spMkLst>
            <pc:docMk/>
            <pc:sldMk cId="2450674322" sldId="259"/>
            <ac:spMk id="12" creationId="{551AE076-7865-49BB-81C0-8C9E7E994AFD}"/>
          </ac:spMkLst>
        </pc:spChg>
        <pc:spChg chg="add">
          <ac:chgData name="David Guetzlaff" userId="4412f5ec-5a70-420a-acbc-6579bbcaec78" providerId="ADAL" clId="{E1D0796D-0EA0-B948-AFF9-EC75631913A8}" dt="2020-11-15T22:56:18.911" v="1869" actId="26606"/>
          <ac:spMkLst>
            <pc:docMk/>
            <pc:sldMk cId="2450674322" sldId="259"/>
            <ac:spMk id="14" creationId="{424ECFA8-BE37-446C-B1BD-88D2981B6F47}"/>
          </ac:spMkLst>
        </pc:spChg>
        <pc:picChg chg="add mod">
          <ac:chgData name="David Guetzlaff" userId="4412f5ec-5a70-420a-acbc-6579bbcaec78" providerId="ADAL" clId="{E1D0796D-0EA0-B948-AFF9-EC75631913A8}" dt="2020-11-15T22:56:26.903" v="1870" actId="14100"/>
          <ac:picMkLst>
            <pc:docMk/>
            <pc:sldMk cId="2450674322" sldId="259"/>
            <ac:picMk id="5" creationId="{134A96BC-E3C4-AA4F-A081-080A50CB5333}"/>
          </ac:picMkLst>
        </pc:picChg>
      </pc:sldChg>
      <pc:sldChg chg="addSp delSp modSp mod">
        <pc:chgData name="David Guetzlaff" userId="4412f5ec-5a70-420a-acbc-6579bbcaec78" providerId="ADAL" clId="{E1D0796D-0EA0-B948-AFF9-EC75631913A8}" dt="2020-11-17T18:10:28.116" v="5680" actId="1076"/>
        <pc:sldMkLst>
          <pc:docMk/>
          <pc:sldMk cId="3194072808" sldId="260"/>
        </pc:sldMkLst>
        <pc:spChg chg="mod">
          <ac:chgData name="David Guetzlaff" userId="4412f5ec-5a70-420a-acbc-6579bbcaec78" providerId="ADAL" clId="{E1D0796D-0EA0-B948-AFF9-EC75631913A8}" dt="2020-11-17T18:10:01.644" v="5678" actId="26606"/>
          <ac:spMkLst>
            <pc:docMk/>
            <pc:sldMk cId="3194072808" sldId="260"/>
            <ac:spMk id="2" creationId="{CE7E8B53-1DEE-FD4C-860E-002AEF64FD8B}"/>
          </ac:spMkLst>
        </pc:spChg>
        <pc:spChg chg="mod">
          <ac:chgData name="David Guetzlaff" userId="4412f5ec-5a70-420a-acbc-6579bbcaec78" providerId="ADAL" clId="{E1D0796D-0EA0-B948-AFF9-EC75631913A8}" dt="2020-11-17T18:10:01.644" v="5678" actId="26606"/>
          <ac:spMkLst>
            <pc:docMk/>
            <pc:sldMk cId="3194072808" sldId="260"/>
            <ac:spMk id="3" creationId="{B0B8C601-74A4-474D-B380-7FA90CD63AE0}"/>
          </ac:spMkLst>
        </pc:spChg>
        <pc:spChg chg="del">
          <ac:chgData name="David Guetzlaff" userId="4412f5ec-5a70-420a-acbc-6579bbcaec78" providerId="ADAL" clId="{E1D0796D-0EA0-B948-AFF9-EC75631913A8}" dt="2020-11-17T18:09:36.208" v="5677" actId="26606"/>
          <ac:spMkLst>
            <pc:docMk/>
            <pc:sldMk cId="3194072808" sldId="260"/>
            <ac:spMk id="17" creationId="{987A0FBA-CC04-4256-A8EB-BB3C543E989C}"/>
          </ac:spMkLst>
        </pc:spChg>
        <pc:spChg chg="del">
          <ac:chgData name="David Guetzlaff" userId="4412f5ec-5a70-420a-acbc-6579bbcaec78" providerId="ADAL" clId="{E1D0796D-0EA0-B948-AFF9-EC75631913A8}" dt="2020-11-17T18:09:36.208" v="5677" actId="26606"/>
          <ac:spMkLst>
            <pc:docMk/>
            <pc:sldMk cId="3194072808" sldId="260"/>
            <ac:spMk id="19" creationId="{605804E6-08AA-49E9-AD30-149FDD3DD4F5}"/>
          </ac:spMkLst>
        </pc:spChg>
        <pc:spChg chg="del">
          <ac:chgData name="David Guetzlaff" userId="4412f5ec-5a70-420a-acbc-6579bbcaec78" providerId="ADAL" clId="{E1D0796D-0EA0-B948-AFF9-EC75631913A8}" dt="2020-11-17T18:09:36.208" v="5677" actId="26606"/>
          <ac:spMkLst>
            <pc:docMk/>
            <pc:sldMk cId="3194072808" sldId="260"/>
            <ac:spMk id="21" creationId="{424ECFA8-BE37-446C-B1BD-88D2981B6F47}"/>
          </ac:spMkLst>
        </pc:spChg>
        <pc:spChg chg="add del">
          <ac:chgData name="David Guetzlaff" userId="4412f5ec-5a70-420a-acbc-6579bbcaec78" providerId="ADAL" clId="{E1D0796D-0EA0-B948-AFF9-EC75631913A8}" dt="2020-11-17T18:10:01.644" v="5678" actId="26606"/>
          <ac:spMkLst>
            <pc:docMk/>
            <pc:sldMk cId="3194072808" sldId="260"/>
            <ac:spMk id="26" creationId="{987A0FBA-CC04-4256-A8EB-BB3C543E989C}"/>
          </ac:spMkLst>
        </pc:spChg>
        <pc:spChg chg="add del">
          <ac:chgData name="David Guetzlaff" userId="4412f5ec-5a70-420a-acbc-6579bbcaec78" providerId="ADAL" clId="{E1D0796D-0EA0-B948-AFF9-EC75631913A8}" dt="2020-11-17T18:10:01.644" v="5678" actId="26606"/>
          <ac:spMkLst>
            <pc:docMk/>
            <pc:sldMk cId="3194072808" sldId="260"/>
            <ac:spMk id="28" creationId="{E633B38B-B87A-4288-A20F-0223A6C27A5A}"/>
          </ac:spMkLst>
        </pc:spChg>
        <pc:spChg chg="add">
          <ac:chgData name="David Guetzlaff" userId="4412f5ec-5a70-420a-acbc-6579bbcaec78" providerId="ADAL" clId="{E1D0796D-0EA0-B948-AFF9-EC75631913A8}" dt="2020-11-17T18:10:01.644" v="5678" actId="26606"/>
          <ac:spMkLst>
            <pc:docMk/>
            <pc:sldMk cId="3194072808" sldId="260"/>
            <ac:spMk id="33" creationId="{987A0FBA-CC04-4256-A8EB-BB3C543E989C}"/>
          </ac:spMkLst>
        </pc:spChg>
        <pc:spChg chg="add">
          <ac:chgData name="David Guetzlaff" userId="4412f5ec-5a70-420a-acbc-6579bbcaec78" providerId="ADAL" clId="{E1D0796D-0EA0-B948-AFF9-EC75631913A8}" dt="2020-11-17T18:10:01.644" v="5678" actId="26606"/>
          <ac:spMkLst>
            <pc:docMk/>
            <pc:sldMk cId="3194072808" sldId="260"/>
            <ac:spMk id="35" creationId="{3B415D11-6899-4C75-BEAD-79C4656DC0A2}"/>
          </ac:spMkLst>
        </pc:spChg>
        <pc:spChg chg="add">
          <ac:chgData name="David Guetzlaff" userId="4412f5ec-5a70-420a-acbc-6579bbcaec78" providerId="ADAL" clId="{E1D0796D-0EA0-B948-AFF9-EC75631913A8}" dt="2020-11-17T18:10:01.644" v="5678" actId="26606"/>
          <ac:spMkLst>
            <pc:docMk/>
            <pc:sldMk cId="3194072808" sldId="260"/>
            <ac:spMk id="37" creationId="{A3BFB3E6-2D9E-4A5C-826F-44A91F59778D}"/>
          </ac:spMkLst>
        </pc:spChg>
        <pc:picChg chg="add mod ord">
          <ac:chgData name="David Guetzlaff" userId="4412f5ec-5a70-420a-acbc-6579bbcaec78" providerId="ADAL" clId="{E1D0796D-0EA0-B948-AFF9-EC75631913A8}" dt="2020-11-17T18:10:28.116" v="5680" actId="1076"/>
          <ac:picMkLst>
            <pc:docMk/>
            <pc:sldMk cId="3194072808" sldId="260"/>
            <ac:picMk id="5" creationId="{0B3FA0B9-CD2D-674E-AF97-D7FE508DD519}"/>
          </ac:picMkLst>
        </pc:picChg>
      </pc:sldChg>
      <pc:sldChg chg="modSp mod">
        <pc:chgData name="David Guetzlaff" userId="4412f5ec-5a70-420a-acbc-6579bbcaec78" providerId="ADAL" clId="{E1D0796D-0EA0-B948-AFF9-EC75631913A8}" dt="2020-11-14T20:40:33.906" v="734" actId="20577"/>
        <pc:sldMkLst>
          <pc:docMk/>
          <pc:sldMk cId="4146180643" sldId="261"/>
        </pc:sldMkLst>
        <pc:spChg chg="mod">
          <ac:chgData name="David Guetzlaff" userId="4412f5ec-5a70-420a-acbc-6579bbcaec78" providerId="ADAL" clId="{E1D0796D-0EA0-B948-AFF9-EC75631913A8}" dt="2020-11-14T20:40:33.906" v="734" actId="20577"/>
          <ac:spMkLst>
            <pc:docMk/>
            <pc:sldMk cId="4146180643" sldId="261"/>
            <ac:spMk id="3" creationId="{8C7A6F98-65FD-F94B-AA31-81771995641B}"/>
          </ac:spMkLst>
        </pc:spChg>
      </pc:sldChg>
      <pc:sldChg chg="addSp modSp mod setBg">
        <pc:chgData name="David Guetzlaff" userId="4412f5ec-5a70-420a-acbc-6579bbcaec78" providerId="ADAL" clId="{E1D0796D-0EA0-B948-AFF9-EC75631913A8}" dt="2020-11-17T18:09:09.049" v="5673" actId="27614"/>
        <pc:sldMkLst>
          <pc:docMk/>
          <pc:sldMk cId="3665864372" sldId="263"/>
        </pc:sldMkLst>
        <pc:spChg chg="mod ord">
          <ac:chgData name="David Guetzlaff" userId="4412f5ec-5a70-420a-acbc-6579bbcaec78" providerId="ADAL" clId="{E1D0796D-0EA0-B948-AFF9-EC75631913A8}" dt="2020-11-17T18:09:04.129" v="5672" actId="26606"/>
          <ac:spMkLst>
            <pc:docMk/>
            <pc:sldMk cId="3665864372" sldId="263"/>
            <ac:spMk id="2" creationId="{5ED36675-CA1E-F343-8F71-F586861BB5D8}"/>
          </ac:spMkLst>
        </pc:spChg>
        <pc:spChg chg="mod">
          <ac:chgData name="David Guetzlaff" userId="4412f5ec-5a70-420a-acbc-6579bbcaec78" providerId="ADAL" clId="{E1D0796D-0EA0-B948-AFF9-EC75631913A8}" dt="2020-11-17T18:09:04.129" v="5672" actId="26606"/>
          <ac:spMkLst>
            <pc:docMk/>
            <pc:sldMk cId="3665864372" sldId="263"/>
            <ac:spMk id="3" creationId="{4C83C5AF-C076-094F-A229-2551143F4B61}"/>
          </ac:spMkLst>
        </pc:spChg>
        <pc:spChg chg="add">
          <ac:chgData name="David Guetzlaff" userId="4412f5ec-5a70-420a-acbc-6579bbcaec78" providerId="ADAL" clId="{E1D0796D-0EA0-B948-AFF9-EC75631913A8}" dt="2020-11-17T18:09:04.129" v="5672" actId="26606"/>
          <ac:spMkLst>
            <pc:docMk/>
            <pc:sldMk cId="3665864372" sldId="263"/>
            <ac:spMk id="13" creationId="{075615F8-B807-416B-8DBB-536E4371AA51}"/>
          </ac:spMkLst>
        </pc:spChg>
        <pc:spChg chg="add">
          <ac:chgData name="David Guetzlaff" userId="4412f5ec-5a70-420a-acbc-6579bbcaec78" providerId="ADAL" clId="{E1D0796D-0EA0-B948-AFF9-EC75631913A8}" dt="2020-11-17T18:09:04.129" v="5672" actId="26606"/>
          <ac:spMkLst>
            <pc:docMk/>
            <pc:sldMk cId="3665864372" sldId="263"/>
            <ac:spMk id="15" creationId="{CD3367DB-2B8E-481D-9387-1B6C9ED8BFF1}"/>
          </ac:spMkLst>
        </pc:spChg>
        <pc:grpChg chg="add">
          <ac:chgData name="David Guetzlaff" userId="4412f5ec-5a70-420a-acbc-6579bbcaec78" providerId="ADAL" clId="{E1D0796D-0EA0-B948-AFF9-EC75631913A8}" dt="2020-11-17T18:09:04.129" v="5672" actId="26606"/>
          <ac:grpSpMkLst>
            <pc:docMk/>
            <pc:sldMk cId="3665864372" sldId="263"/>
            <ac:grpSpMk id="17" creationId="{D6E2F662-3951-4E85-A10D-1150ACD4ED79}"/>
          </ac:grpSpMkLst>
        </pc:grpChg>
        <pc:picChg chg="add mod">
          <ac:chgData name="David Guetzlaff" userId="4412f5ec-5a70-420a-acbc-6579bbcaec78" providerId="ADAL" clId="{E1D0796D-0EA0-B948-AFF9-EC75631913A8}" dt="2020-11-17T18:09:09.049" v="5673" actId="27614"/>
          <ac:picMkLst>
            <pc:docMk/>
            <pc:sldMk cId="3665864372" sldId="263"/>
            <ac:picMk id="4" creationId="{804E0DDE-EEC6-5946-B3F2-B47E59DE9C75}"/>
          </ac:picMkLst>
        </pc:picChg>
        <pc:picChg chg="add mod">
          <ac:chgData name="David Guetzlaff" userId="4412f5ec-5a70-420a-acbc-6579bbcaec78" providerId="ADAL" clId="{E1D0796D-0EA0-B948-AFF9-EC75631913A8}" dt="2020-11-17T18:09:04.129" v="5672" actId="26606"/>
          <ac:picMkLst>
            <pc:docMk/>
            <pc:sldMk cId="3665864372" sldId="263"/>
            <ac:picMk id="6" creationId="{D4181FD5-8836-4D44-B8A7-ED45D164BB2D}"/>
          </ac:picMkLst>
        </pc:picChg>
        <pc:picChg chg="add mod ord">
          <ac:chgData name="David Guetzlaff" userId="4412f5ec-5a70-420a-acbc-6579bbcaec78" providerId="ADAL" clId="{E1D0796D-0EA0-B948-AFF9-EC75631913A8}" dt="2020-11-17T18:09:04.129" v="5672" actId="26606"/>
          <ac:picMkLst>
            <pc:docMk/>
            <pc:sldMk cId="3665864372" sldId="263"/>
            <ac:picMk id="8" creationId="{B595BF2D-E78D-BA41-A5DC-FEC4558104B0}"/>
          </ac:picMkLst>
        </pc:picChg>
      </pc:sldChg>
      <pc:sldChg chg="addSp delSp modSp mod">
        <pc:chgData name="David Guetzlaff" userId="4412f5ec-5a70-420a-acbc-6579bbcaec78" providerId="ADAL" clId="{E1D0796D-0EA0-B948-AFF9-EC75631913A8}" dt="2020-11-17T05:34:55.337" v="5459" actId="1076"/>
        <pc:sldMkLst>
          <pc:docMk/>
          <pc:sldMk cId="3623370650" sldId="265"/>
        </pc:sldMkLst>
        <pc:spChg chg="mod">
          <ac:chgData name="David Guetzlaff" userId="4412f5ec-5a70-420a-acbc-6579bbcaec78" providerId="ADAL" clId="{E1D0796D-0EA0-B948-AFF9-EC75631913A8}" dt="2020-11-16T20:30:36.605" v="3392" actId="20577"/>
          <ac:spMkLst>
            <pc:docMk/>
            <pc:sldMk cId="3623370650" sldId="265"/>
            <ac:spMk id="3" creationId="{C520DB21-7831-094D-AD7F-096DA14E11DD}"/>
          </ac:spMkLst>
        </pc:spChg>
        <pc:picChg chg="add mod">
          <ac:chgData name="David Guetzlaff" userId="4412f5ec-5a70-420a-acbc-6579bbcaec78" providerId="ADAL" clId="{E1D0796D-0EA0-B948-AFF9-EC75631913A8}" dt="2020-11-17T05:34:55.337" v="5459" actId="1076"/>
          <ac:picMkLst>
            <pc:docMk/>
            <pc:sldMk cId="3623370650" sldId="265"/>
            <ac:picMk id="5" creationId="{60FFED08-33E4-A04D-8BEE-2F93DC38BE5A}"/>
          </ac:picMkLst>
        </pc:picChg>
        <pc:picChg chg="add del mod">
          <ac:chgData name="David Guetzlaff" userId="4412f5ec-5a70-420a-acbc-6579bbcaec78" providerId="ADAL" clId="{E1D0796D-0EA0-B948-AFF9-EC75631913A8}" dt="2020-11-16T20:25:11.929" v="3340" actId="478"/>
          <ac:picMkLst>
            <pc:docMk/>
            <pc:sldMk cId="3623370650" sldId="265"/>
            <ac:picMk id="7" creationId="{C3CEC9E4-6194-E14B-AC59-C35947576539}"/>
          </ac:picMkLst>
        </pc:picChg>
      </pc:sldChg>
      <pc:sldChg chg="modSp mod">
        <pc:chgData name="David Guetzlaff" userId="4412f5ec-5a70-420a-acbc-6579bbcaec78" providerId="ADAL" clId="{E1D0796D-0EA0-B948-AFF9-EC75631913A8}" dt="2020-11-17T18:34:01.332" v="5693" actId="20577"/>
        <pc:sldMkLst>
          <pc:docMk/>
          <pc:sldMk cId="212264874" sldId="266"/>
        </pc:sldMkLst>
        <pc:spChg chg="mod">
          <ac:chgData name="David Guetzlaff" userId="4412f5ec-5a70-420a-acbc-6579bbcaec78" providerId="ADAL" clId="{E1D0796D-0EA0-B948-AFF9-EC75631913A8}" dt="2020-11-16T20:46:39.044" v="4112" actId="20577"/>
          <ac:spMkLst>
            <pc:docMk/>
            <pc:sldMk cId="212264874" sldId="266"/>
            <ac:spMk id="2" creationId="{EC776470-C291-8746-86D9-30F2C6FEB667}"/>
          </ac:spMkLst>
        </pc:spChg>
        <pc:spChg chg="mod">
          <ac:chgData name="David Guetzlaff" userId="4412f5ec-5a70-420a-acbc-6579bbcaec78" providerId="ADAL" clId="{E1D0796D-0EA0-B948-AFF9-EC75631913A8}" dt="2020-11-17T18:34:01.332" v="5693" actId="20577"/>
          <ac:spMkLst>
            <pc:docMk/>
            <pc:sldMk cId="212264874" sldId="266"/>
            <ac:spMk id="3" creationId="{67435C44-BA1C-DD4C-8836-043CDF4F2C82}"/>
          </ac:spMkLst>
        </pc:spChg>
      </pc:sldChg>
      <pc:sldChg chg="modSp mod">
        <pc:chgData name="David Guetzlaff" userId="4412f5ec-5a70-420a-acbc-6579bbcaec78" providerId="ADAL" clId="{E1D0796D-0EA0-B948-AFF9-EC75631913A8}" dt="2020-11-17T18:08:46.543" v="5667" actId="20577"/>
        <pc:sldMkLst>
          <pc:docMk/>
          <pc:sldMk cId="16030614" sldId="267"/>
        </pc:sldMkLst>
        <pc:spChg chg="mod">
          <ac:chgData name="David Guetzlaff" userId="4412f5ec-5a70-420a-acbc-6579bbcaec78" providerId="ADAL" clId="{E1D0796D-0EA0-B948-AFF9-EC75631913A8}" dt="2020-11-17T18:08:46.543" v="5667" actId="20577"/>
          <ac:spMkLst>
            <pc:docMk/>
            <pc:sldMk cId="16030614" sldId="267"/>
            <ac:spMk id="3" creationId="{845EEB93-8F4D-374C-BF4C-0D8200367E1B}"/>
          </ac:spMkLst>
        </pc:spChg>
      </pc:sldChg>
      <pc:sldChg chg="del">
        <pc:chgData name="David Guetzlaff" userId="4412f5ec-5a70-420a-acbc-6579bbcaec78" providerId="ADAL" clId="{E1D0796D-0EA0-B948-AFF9-EC75631913A8}" dt="2020-11-15T23:30:21.721" v="2487" actId="2696"/>
        <pc:sldMkLst>
          <pc:docMk/>
          <pc:sldMk cId="1311361431" sldId="269"/>
        </pc:sldMkLst>
      </pc:sldChg>
      <pc:sldChg chg="del">
        <pc:chgData name="David Guetzlaff" userId="4412f5ec-5a70-420a-acbc-6579bbcaec78" providerId="ADAL" clId="{E1D0796D-0EA0-B948-AFF9-EC75631913A8}" dt="2020-11-16T21:23:27.368" v="4291" actId="2696"/>
        <pc:sldMkLst>
          <pc:docMk/>
          <pc:sldMk cId="296728332" sldId="270"/>
        </pc:sldMkLst>
      </pc:sldChg>
      <pc:sldChg chg="addSp delSp modSp mod ord setBg">
        <pc:chgData name="David Guetzlaff" userId="4412f5ec-5a70-420a-acbc-6579bbcaec78" providerId="ADAL" clId="{E1D0796D-0EA0-B948-AFF9-EC75631913A8}" dt="2020-11-15T23:16:36.389" v="2231" actId="1076"/>
        <pc:sldMkLst>
          <pc:docMk/>
          <pc:sldMk cId="2924352038" sldId="271"/>
        </pc:sldMkLst>
        <pc:spChg chg="mod">
          <ac:chgData name="David Guetzlaff" userId="4412f5ec-5a70-420a-acbc-6579bbcaec78" providerId="ADAL" clId="{E1D0796D-0EA0-B948-AFF9-EC75631913A8}" dt="2020-11-14T21:03:49.383" v="1062" actId="26606"/>
          <ac:spMkLst>
            <pc:docMk/>
            <pc:sldMk cId="2924352038" sldId="271"/>
            <ac:spMk id="2" creationId="{E33C65C4-F1DE-0C43-9382-0ECA0ACD5E9C}"/>
          </ac:spMkLst>
        </pc:spChg>
        <pc:spChg chg="del">
          <ac:chgData name="David Guetzlaff" userId="4412f5ec-5a70-420a-acbc-6579bbcaec78" providerId="ADAL" clId="{E1D0796D-0EA0-B948-AFF9-EC75631913A8}" dt="2020-11-14T21:02:19.810" v="1009"/>
          <ac:spMkLst>
            <pc:docMk/>
            <pc:sldMk cId="2924352038" sldId="271"/>
            <ac:spMk id="3" creationId="{A7944CE3-4E09-EF47-9967-EAC6562FAD14}"/>
          </ac:spMkLst>
        </pc:spChg>
        <pc:spChg chg="add del mod">
          <ac:chgData name="David Guetzlaff" userId="4412f5ec-5a70-420a-acbc-6579bbcaec78" providerId="ADAL" clId="{E1D0796D-0EA0-B948-AFF9-EC75631913A8}" dt="2020-11-14T21:03:23.690" v="1056" actId="767"/>
          <ac:spMkLst>
            <pc:docMk/>
            <pc:sldMk cId="2924352038" sldId="271"/>
            <ac:spMk id="6" creationId="{39F05DA5-9EDD-FC41-B6A5-BD6C9EF91EB7}"/>
          </ac:spMkLst>
        </pc:spChg>
        <pc:spChg chg="add mod">
          <ac:chgData name="David Guetzlaff" userId="4412f5ec-5a70-420a-acbc-6579bbcaec78" providerId="ADAL" clId="{E1D0796D-0EA0-B948-AFF9-EC75631913A8}" dt="2020-11-14T21:04:36.400" v="1204" actId="20577"/>
          <ac:spMkLst>
            <pc:docMk/>
            <pc:sldMk cId="2924352038" sldId="271"/>
            <ac:spMk id="9" creationId="{BAC30543-0DE8-4CFA-B2E6-A0055745075F}"/>
          </ac:spMkLst>
        </pc:spChg>
        <pc:spChg chg="add">
          <ac:chgData name="David Guetzlaff" userId="4412f5ec-5a70-420a-acbc-6579bbcaec78" providerId="ADAL" clId="{E1D0796D-0EA0-B948-AFF9-EC75631913A8}" dt="2020-11-14T21:03:49.383" v="1062" actId="26606"/>
          <ac:spMkLst>
            <pc:docMk/>
            <pc:sldMk cId="2924352038" sldId="271"/>
            <ac:spMk id="12" creationId="{987A0FBA-CC04-4256-A8EB-BB3C543E989C}"/>
          </ac:spMkLst>
        </pc:spChg>
        <pc:spChg chg="add">
          <ac:chgData name="David Guetzlaff" userId="4412f5ec-5a70-420a-acbc-6579bbcaec78" providerId="ADAL" clId="{E1D0796D-0EA0-B948-AFF9-EC75631913A8}" dt="2020-11-14T21:03:49.383" v="1062" actId="26606"/>
          <ac:spMkLst>
            <pc:docMk/>
            <pc:sldMk cId="2924352038" sldId="271"/>
            <ac:spMk id="14" creationId="{3D065C6D-EB42-400B-99C4-D0ACE936F6C3}"/>
          </ac:spMkLst>
        </pc:spChg>
        <pc:spChg chg="add">
          <ac:chgData name="David Guetzlaff" userId="4412f5ec-5a70-420a-acbc-6579bbcaec78" providerId="ADAL" clId="{E1D0796D-0EA0-B948-AFF9-EC75631913A8}" dt="2020-11-14T21:03:49.383" v="1062" actId="26606"/>
          <ac:spMkLst>
            <pc:docMk/>
            <pc:sldMk cId="2924352038" sldId="271"/>
            <ac:spMk id="16" creationId="{3362A0EA-3E81-4464-94B8-70BE5870EDC0}"/>
          </ac:spMkLst>
        </pc:spChg>
        <pc:picChg chg="add del mod">
          <ac:chgData name="David Guetzlaff" userId="4412f5ec-5a70-420a-acbc-6579bbcaec78" providerId="ADAL" clId="{E1D0796D-0EA0-B948-AFF9-EC75631913A8}" dt="2020-11-15T23:11:00.182" v="2205" actId="478"/>
          <ac:picMkLst>
            <pc:docMk/>
            <pc:sldMk cId="2924352038" sldId="271"/>
            <ac:picMk id="5" creationId="{87A0C100-7C30-0040-AB69-8DFA8EA07650}"/>
          </ac:picMkLst>
        </pc:picChg>
        <pc:picChg chg="add del mod">
          <ac:chgData name="David Guetzlaff" userId="4412f5ec-5a70-420a-acbc-6579bbcaec78" providerId="ADAL" clId="{E1D0796D-0EA0-B948-AFF9-EC75631913A8}" dt="2020-11-15T23:11:07.906" v="2209" actId="478"/>
          <ac:picMkLst>
            <pc:docMk/>
            <pc:sldMk cId="2924352038" sldId="271"/>
            <ac:picMk id="8" creationId="{5473EBFD-1C9E-C34E-BFB9-230EDA6C2575}"/>
          </ac:picMkLst>
        </pc:picChg>
        <pc:picChg chg="add del mod">
          <ac:chgData name="David Guetzlaff" userId="4412f5ec-5a70-420a-acbc-6579bbcaec78" providerId="ADAL" clId="{E1D0796D-0EA0-B948-AFF9-EC75631913A8}" dt="2020-11-15T23:11:14.152" v="2213" actId="21"/>
          <ac:picMkLst>
            <pc:docMk/>
            <pc:sldMk cId="2924352038" sldId="271"/>
            <ac:picMk id="11" creationId="{B2B4871F-6876-704B-89A9-EFB2E614DDBA}"/>
          </ac:picMkLst>
        </pc:picChg>
        <pc:picChg chg="add del mod">
          <ac:chgData name="David Guetzlaff" userId="4412f5ec-5a70-420a-acbc-6579bbcaec78" providerId="ADAL" clId="{E1D0796D-0EA0-B948-AFF9-EC75631913A8}" dt="2020-11-15T23:11:18.816" v="2217" actId="478"/>
          <ac:picMkLst>
            <pc:docMk/>
            <pc:sldMk cId="2924352038" sldId="271"/>
            <ac:picMk id="15" creationId="{F9CF30A0-D507-364F-A9A5-48B9CDAEEDEF}"/>
          </ac:picMkLst>
        </pc:picChg>
        <pc:picChg chg="add mod">
          <ac:chgData name="David Guetzlaff" userId="4412f5ec-5a70-420a-acbc-6579bbcaec78" providerId="ADAL" clId="{E1D0796D-0EA0-B948-AFF9-EC75631913A8}" dt="2020-11-15T23:16:36.389" v="2231" actId="1076"/>
          <ac:picMkLst>
            <pc:docMk/>
            <pc:sldMk cId="2924352038" sldId="271"/>
            <ac:picMk id="18" creationId="{B842CE64-793B-8E47-894E-ACA760B83849}"/>
          </ac:picMkLst>
        </pc:picChg>
        <pc:picChg chg="add mod">
          <ac:chgData name="David Guetzlaff" userId="4412f5ec-5a70-420a-acbc-6579bbcaec78" providerId="ADAL" clId="{E1D0796D-0EA0-B948-AFF9-EC75631913A8}" dt="2020-11-15T23:16:34.582" v="2230" actId="1076"/>
          <ac:picMkLst>
            <pc:docMk/>
            <pc:sldMk cId="2924352038" sldId="271"/>
            <ac:picMk id="20" creationId="{816307BC-0073-E743-9E52-1E7806DC5128}"/>
          </ac:picMkLst>
        </pc:picChg>
      </pc:sldChg>
      <pc:sldChg chg="addSp delSp modSp new mod ord setBg">
        <pc:chgData name="David Guetzlaff" userId="4412f5ec-5a70-420a-acbc-6579bbcaec78" providerId="ADAL" clId="{E1D0796D-0EA0-B948-AFF9-EC75631913A8}" dt="2020-11-14T19:39:42.650" v="34" actId="26606"/>
        <pc:sldMkLst>
          <pc:docMk/>
          <pc:sldMk cId="1811492736" sldId="272"/>
        </pc:sldMkLst>
        <pc:spChg chg="mod ord">
          <ac:chgData name="David Guetzlaff" userId="4412f5ec-5a70-420a-acbc-6579bbcaec78" providerId="ADAL" clId="{E1D0796D-0EA0-B948-AFF9-EC75631913A8}" dt="2020-11-14T19:39:42.650" v="34" actId="26606"/>
          <ac:spMkLst>
            <pc:docMk/>
            <pc:sldMk cId="1811492736" sldId="272"/>
            <ac:spMk id="2" creationId="{AF8D1846-69F9-1443-9471-647F278B60F4}"/>
          </ac:spMkLst>
        </pc:spChg>
        <pc:spChg chg="del">
          <ac:chgData name="David Guetzlaff" userId="4412f5ec-5a70-420a-acbc-6579bbcaec78" providerId="ADAL" clId="{E1D0796D-0EA0-B948-AFF9-EC75631913A8}" dt="2020-11-14T19:37:58.692" v="25"/>
          <ac:spMkLst>
            <pc:docMk/>
            <pc:sldMk cId="1811492736" sldId="272"/>
            <ac:spMk id="3" creationId="{DD973B6F-E21D-5D4F-91E8-927581EEA695}"/>
          </ac:spMkLst>
        </pc:spChg>
        <pc:spChg chg="add mod ord">
          <ac:chgData name="David Guetzlaff" userId="4412f5ec-5a70-420a-acbc-6579bbcaec78" providerId="ADAL" clId="{E1D0796D-0EA0-B948-AFF9-EC75631913A8}" dt="2020-11-14T19:39:42.650" v="34" actId="26606"/>
          <ac:spMkLst>
            <pc:docMk/>
            <pc:sldMk cId="1811492736" sldId="272"/>
            <ac:spMk id="9" creationId="{FEF53ABF-61D4-49E3-AC49-BA533B24B71B}"/>
          </ac:spMkLst>
        </pc:spChg>
        <pc:spChg chg="add del">
          <ac:chgData name="David Guetzlaff" userId="4412f5ec-5a70-420a-acbc-6579bbcaec78" providerId="ADAL" clId="{E1D0796D-0EA0-B948-AFF9-EC75631913A8}" dt="2020-11-14T19:39:42.650" v="34" actId="26606"/>
          <ac:spMkLst>
            <pc:docMk/>
            <pc:sldMk cId="1811492736" sldId="272"/>
            <ac:spMk id="12" creationId="{987A0FBA-CC04-4256-A8EB-BB3C543E989C}"/>
          </ac:spMkLst>
        </pc:spChg>
        <pc:spChg chg="add del">
          <ac:chgData name="David Guetzlaff" userId="4412f5ec-5a70-420a-acbc-6579bbcaec78" providerId="ADAL" clId="{E1D0796D-0EA0-B948-AFF9-EC75631913A8}" dt="2020-11-14T19:39:42.650" v="34" actId="26606"/>
          <ac:spMkLst>
            <pc:docMk/>
            <pc:sldMk cId="1811492736" sldId="272"/>
            <ac:spMk id="14" creationId="{551AE076-7865-49BB-81C0-8C9E7E994AFD}"/>
          </ac:spMkLst>
        </pc:spChg>
        <pc:spChg chg="add del">
          <ac:chgData name="David Guetzlaff" userId="4412f5ec-5a70-420a-acbc-6579bbcaec78" providerId="ADAL" clId="{E1D0796D-0EA0-B948-AFF9-EC75631913A8}" dt="2020-11-14T19:39:42.650" v="34" actId="26606"/>
          <ac:spMkLst>
            <pc:docMk/>
            <pc:sldMk cId="1811492736" sldId="272"/>
            <ac:spMk id="16" creationId="{424ECFA8-BE37-446C-B1BD-88D2981B6F47}"/>
          </ac:spMkLst>
        </pc:spChg>
        <pc:spChg chg="add del">
          <ac:chgData name="David Guetzlaff" userId="4412f5ec-5a70-420a-acbc-6579bbcaec78" providerId="ADAL" clId="{E1D0796D-0EA0-B948-AFF9-EC75631913A8}" dt="2020-11-14T19:39:14.519" v="31" actId="26606"/>
          <ac:spMkLst>
            <pc:docMk/>
            <pc:sldMk cId="1811492736" sldId="272"/>
            <ac:spMk id="21" creationId="{A6EF5A53-0A64-4CA5-B9C7-1CB97CB5CF1C}"/>
          </ac:spMkLst>
        </pc:spChg>
        <pc:spChg chg="add del">
          <ac:chgData name="David Guetzlaff" userId="4412f5ec-5a70-420a-acbc-6579bbcaec78" providerId="ADAL" clId="{E1D0796D-0EA0-B948-AFF9-EC75631913A8}" dt="2020-11-14T19:39:14.519" v="31" actId="26606"/>
          <ac:spMkLst>
            <pc:docMk/>
            <pc:sldMk cId="1811492736" sldId="272"/>
            <ac:spMk id="23" creationId="{34ABFBEA-4EB0-4D02-A2C0-1733CD3D6F12}"/>
          </ac:spMkLst>
        </pc:spChg>
        <pc:spChg chg="add del">
          <ac:chgData name="David Guetzlaff" userId="4412f5ec-5a70-420a-acbc-6579bbcaec78" providerId="ADAL" clId="{E1D0796D-0EA0-B948-AFF9-EC75631913A8}" dt="2020-11-14T19:39:14.519" v="31" actId="26606"/>
          <ac:spMkLst>
            <pc:docMk/>
            <pc:sldMk cId="1811492736" sldId="272"/>
            <ac:spMk id="25" creationId="{19E083F6-57F4-487B-A766-EA0462B1EED8}"/>
          </ac:spMkLst>
        </pc:spChg>
        <pc:spChg chg="add del">
          <ac:chgData name="David Guetzlaff" userId="4412f5ec-5a70-420a-acbc-6579bbcaec78" providerId="ADAL" clId="{E1D0796D-0EA0-B948-AFF9-EC75631913A8}" dt="2020-11-14T19:39:14.519" v="31" actId="26606"/>
          <ac:spMkLst>
            <pc:docMk/>
            <pc:sldMk cId="1811492736" sldId="272"/>
            <ac:spMk id="27" creationId="{7A18C9FB-EC4C-4DAE-8F7D-C6E5AF607958}"/>
          </ac:spMkLst>
        </pc:spChg>
        <pc:spChg chg="add del">
          <ac:chgData name="David Guetzlaff" userId="4412f5ec-5a70-420a-acbc-6579bbcaec78" providerId="ADAL" clId="{E1D0796D-0EA0-B948-AFF9-EC75631913A8}" dt="2020-11-14T19:39:14.519" v="31" actId="26606"/>
          <ac:spMkLst>
            <pc:docMk/>
            <pc:sldMk cId="1811492736" sldId="272"/>
            <ac:spMk id="29" creationId="{A9896C11-F8DF-437A-B349-8AFD602DC0CA}"/>
          </ac:spMkLst>
        </pc:spChg>
        <pc:spChg chg="add del">
          <ac:chgData name="David Guetzlaff" userId="4412f5ec-5a70-420a-acbc-6579bbcaec78" providerId="ADAL" clId="{E1D0796D-0EA0-B948-AFF9-EC75631913A8}" dt="2020-11-14T19:39:42.632" v="33" actId="26606"/>
          <ac:spMkLst>
            <pc:docMk/>
            <pc:sldMk cId="1811492736" sldId="272"/>
            <ac:spMk id="31" creationId="{FCFFC7D5-8758-4C87-A839-9FF78F54327B}"/>
          </ac:spMkLst>
        </pc:spChg>
        <pc:spChg chg="add del">
          <ac:chgData name="David Guetzlaff" userId="4412f5ec-5a70-420a-acbc-6579bbcaec78" providerId="ADAL" clId="{E1D0796D-0EA0-B948-AFF9-EC75631913A8}" dt="2020-11-14T19:39:42.632" v="33" actId="26606"/>
          <ac:spMkLst>
            <pc:docMk/>
            <pc:sldMk cId="1811492736" sldId="272"/>
            <ac:spMk id="32" creationId="{A6EF5A53-0A64-4CA5-B9C7-1CB97CB5CF1C}"/>
          </ac:spMkLst>
        </pc:spChg>
        <pc:spChg chg="add del">
          <ac:chgData name="David Guetzlaff" userId="4412f5ec-5a70-420a-acbc-6579bbcaec78" providerId="ADAL" clId="{E1D0796D-0EA0-B948-AFF9-EC75631913A8}" dt="2020-11-14T19:39:42.632" v="33" actId="26606"/>
          <ac:spMkLst>
            <pc:docMk/>
            <pc:sldMk cId="1811492736" sldId="272"/>
            <ac:spMk id="33" creationId="{34ABFBEA-4EB0-4D02-A2C0-1733CD3D6F12}"/>
          </ac:spMkLst>
        </pc:spChg>
        <pc:spChg chg="add del">
          <ac:chgData name="David Guetzlaff" userId="4412f5ec-5a70-420a-acbc-6579bbcaec78" providerId="ADAL" clId="{E1D0796D-0EA0-B948-AFF9-EC75631913A8}" dt="2020-11-14T19:39:42.632" v="33" actId="26606"/>
          <ac:spMkLst>
            <pc:docMk/>
            <pc:sldMk cId="1811492736" sldId="272"/>
            <ac:spMk id="34" creationId="{19E083F6-57F4-487B-A766-EA0462B1EED8}"/>
          </ac:spMkLst>
        </pc:spChg>
        <pc:spChg chg="add del">
          <ac:chgData name="David Guetzlaff" userId="4412f5ec-5a70-420a-acbc-6579bbcaec78" providerId="ADAL" clId="{E1D0796D-0EA0-B948-AFF9-EC75631913A8}" dt="2020-11-14T19:39:42.632" v="33" actId="26606"/>
          <ac:spMkLst>
            <pc:docMk/>
            <pc:sldMk cId="1811492736" sldId="272"/>
            <ac:spMk id="35" creationId="{7A18C9FB-EC4C-4DAE-8F7D-C6E5AF607958}"/>
          </ac:spMkLst>
        </pc:spChg>
        <pc:spChg chg="add del">
          <ac:chgData name="David Guetzlaff" userId="4412f5ec-5a70-420a-acbc-6579bbcaec78" providerId="ADAL" clId="{E1D0796D-0EA0-B948-AFF9-EC75631913A8}" dt="2020-11-14T19:39:42.632" v="33" actId="26606"/>
          <ac:spMkLst>
            <pc:docMk/>
            <pc:sldMk cId="1811492736" sldId="272"/>
            <ac:spMk id="36" creationId="{26C2F60D-36DC-4E6D-8544-3562BBABA872}"/>
          </ac:spMkLst>
        </pc:spChg>
        <pc:spChg chg="add">
          <ac:chgData name="David Guetzlaff" userId="4412f5ec-5a70-420a-acbc-6579bbcaec78" providerId="ADAL" clId="{E1D0796D-0EA0-B948-AFF9-EC75631913A8}" dt="2020-11-14T19:39:42.650" v="34" actId="26606"/>
          <ac:spMkLst>
            <pc:docMk/>
            <pc:sldMk cId="1811492736" sldId="272"/>
            <ac:spMk id="38" creationId="{A6EF5A53-0A64-4CA5-B9C7-1CB97CB5CF1C}"/>
          </ac:spMkLst>
        </pc:spChg>
        <pc:spChg chg="add">
          <ac:chgData name="David Guetzlaff" userId="4412f5ec-5a70-420a-acbc-6579bbcaec78" providerId="ADAL" clId="{E1D0796D-0EA0-B948-AFF9-EC75631913A8}" dt="2020-11-14T19:39:42.650" v="34" actId="26606"/>
          <ac:spMkLst>
            <pc:docMk/>
            <pc:sldMk cId="1811492736" sldId="272"/>
            <ac:spMk id="39" creationId="{34ABFBEA-4EB0-4D02-A2C0-1733CD3D6F12}"/>
          </ac:spMkLst>
        </pc:spChg>
        <pc:spChg chg="add">
          <ac:chgData name="David Guetzlaff" userId="4412f5ec-5a70-420a-acbc-6579bbcaec78" providerId="ADAL" clId="{E1D0796D-0EA0-B948-AFF9-EC75631913A8}" dt="2020-11-14T19:39:42.650" v="34" actId="26606"/>
          <ac:spMkLst>
            <pc:docMk/>
            <pc:sldMk cId="1811492736" sldId="272"/>
            <ac:spMk id="40" creationId="{19E083F6-57F4-487B-A766-EA0462B1EED8}"/>
          </ac:spMkLst>
        </pc:spChg>
        <pc:spChg chg="add">
          <ac:chgData name="David Guetzlaff" userId="4412f5ec-5a70-420a-acbc-6579bbcaec78" providerId="ADAL" clId="{E1D0796D-0EA0-B948-AFF9-EC75631913A8}" dt="2020-11-14T19:39:42.650" v="34" actId="26606"/>
          <ac:spMkLst>
            <pc:docMk/>
            <pc:sldMk cId="1811492736" sldId="272"/>
            <ac:spMk id="41" creationId="{7A18C9FB-EC4C-4DAE-8F7D-C6E5AF607958}"/>
          </ac:spMkLst>
        </pc:spChg>
        <pc:spChg chg="add">
          <ac:chgData name="David Guetzlaff" userId="4412f5ec-5a70-420a-acbc-6579bbcaec78" providerId="ADAL" clId="{E1D0796D-0EA0-B948-AFF9-EC75631913A8}" dt="2020-11-14T19:39:42.650" v="34" actId="26606"/>
          <ac:spMkLst>
            <pc:docMk/>
            <pc:sldMk cId="1811492736" sldId="272"/>
            <ac:spMk id="42" creationId="{F798D3DD-23B7-41EE-9021-C8F9A8E2C19B}"/>
          </ac:spMkLst>
        </pc:spChg>
        <pc:grpChg chg="add">
          <ac:chgData name="David Guetzlaff" userId="4412f5ec-5a70-420a-acbc-6579bbcaec78" providerId="ADAL" clId="{E1D0796D-0EA0-B948-AFF9-EC75631913A8}" dt="2020-11-14T19:39:42.650" v="34" actId="26606"/>
          <ac:grpSpMkLst>
            <pc:docMk/>
            <pc:sldMk cId="1811492736" sldId="272"/>
            <ac:grpSpMk id="43" creationId="{2C072688-BFC7-4FE8-A45E-B3C63CBB9632}"/>
          </ac:grpSpMkLst>
        </pc:grpChg>
        <pc:picChg chg="add mod ord">
          <ac:chgData name="David Guetzlaff" userId="4412f5ec-5a70-420a-acbc-6579bbcaec78" providerId="ADAL" clId="{E1D0796D-0EA0-B948-AFF9-EC75631913A8}" dt="2020-11-14T19:39:42.650" v="34" actId="26606"/>
          <ac:picMkLst>
            <pc:docMk/>
            <pc:sldMk cId="1811492736" sldId="272"/>
            <ac:picMk id="5" creationId="{9FF1C9EF-BB95-D64C-9E22-233AB21EB66F}"/>
          </ac:picMkLst>
        </pc:picChg>
      </pc:sldChg>
      <pc:sldChg chg="addSp modSp new mod setBg">
        <pc:chgData name="David Guetzlaff" userId="4412f5ec-5a70-420a-acbc-6579bbcaec78" providerId="ADAL" clId="{E1D0796D-0EA0-B948-AFF9-EC75631913A8}" dt="2020-11-14T20:46:05.750" v="1007" actId="1076"/>
        <pc:sldMkLst>
          <pc:docMk/>
          <pc:sldMk cId="652769793" sldId="273"/>
        </pc:sldMkLst>
        <pc:spChg chg="mod">
          <ac:chgData name="David Guetzlaff" userId="4412f5ec-5a70-420a-acbc-6579bbcaec78" providerId="ADAL" clId="{E1D0796D-0EA0-B948-AFF9-EC75631913A8}" dt="2020-11-14T20:45:46.957" v="1004" actId="26606"/>
          <ac:spMkLst>
            <pc:docMk/>
            <pc:sldMk cId="652769793" sldId="273"/>
            <ac:spMk id="2" creationId="{0F55F647-D6E4-B646-8566-6F1644C0C6A3}"/>
          </ac:spMkLst>
        </pc:spChg>
        <pc:spChg chg="mod">
          <ac:chgData name="David Guetzlaff" userId="4412f5ec-5a70-420a-acbc-6579bbcaec78" providerId="ADAL" clId="{E1D0796D-0EA0-B948-AFF9-EC75631913A8}" dt="2020-11-14T20:45:46.957" v="1004" actId="26606"/>
          <ac:spMkLst>
            <pc:docMk/>
            <pc:sldMk cId="652769793" sldId="273"/>
            <ac:spMk id="3" creationId="{3A473EC6-7E88-5842-8AED-3A1D4AD6A262}"/>
          </ac:spMkLst>
        </pc:spChg>
        <pc:spChg chg="add">
          <ac:chgData name="David Guetzlaff" userId="4412f5ec-5a70-420a-acbc-6579bbcaec78" providerId="ADAL" clId="{E1D0796D-0EA0-B948-AFF9-EC75631913A8}" dt="2020-11-14T20:45:46.957" v="1004" actId="26606"/>
          <ac:spMkLst>
            <pc:docMk/>
            <pc:sldMk cId="652769793" sldId="273"/>
            <ac:spMk id="10" creationId="{A6EF5A53-0A64-4CA5-B9C7-1CB97CB5CF1C}"/>
          </ac:spMkLst>
        </pc:spChg>
        <pc:spChg chg="add">
          <ac:chgData name="David Guetzlaff" userId="4412f5ec-5a70-420a-acbc-6579bbcaec78" providerId="ADAL" clId="{E1D0796D-0EA0-B948-AFF9-EC75631913A8}" dt="2020-11-14T20:45:46.957" v="1004" actId="26606"/>
          <ac:spMkLst>
            <pc:docMk/>
            <pc:sldMk cId="652769793" sldId="273"/>
            <ac:spMk id="12" creationId="{34ABFBEA-4EB0-4D02-A2C0-1733CD3D6F12}"/>
          </ac:spMkLst>
        </pc:spChg>
        <pc:spChg chg="add">
          <ac:chgData name="David Guetzlaff" userId="4412f5ec-5a70-420a-acbc-6579bbcaec78" providerId="ADAL" clId="{E1D0796D-0EA0-B948-AFF9-EC75631913A8}" dt="2020-11-14T20:45:46.957" v="1004" actId="26606"/>
          <ac:spMkLst>
            <pc:docMk/>
            <pc:sldMk cId="652769793" sldId="273"/>
            <ac:spMk id="14" creationId="{19E083F6-57F4-487B-A766-EA0462B1EED8}"/>
          </ac:spMkLst>
        </pc:spChg>
        <pc:spChg chg="add">
          <ac:chgData name="David Guetzlaff" userId="4412f5ec-5a70-420a-acbc-6579bbcaec78" providerId="ADAL" clId="{E1D0796D-0EA0-B948-AFF9-EC75631913A8}" dt="2020-11-14T20:45:46.957" v="1004" actId="26606"/>
          <ac:spMkLst>
            <pc:docMk/>
            <pc:sldMk cId="652769793" sldId="273"/>
            <ac:spMk id="16" creationId="{7A18C9FB-EC4C-4DAE-8F7D-C6E5AF607958}"/>
          </ac:spMkLst>
        </pc:spChg>
        <pc:spChg chg="add">
          <ac:chgData name="David Guetzlaff" userId="4412f5ec-5a70-420a-acbc-6579bbcaec78" providerId="ADAL" clId="{E1D0796D-0EA0-B948-AFF9-EC75631913A8}" dt="2020-11-14T20:45:46.957" v="1004" actId="26606"/>
          <ac:spMkLst>
            <pc:docMk/>
            <pc:sldMk cId="652769793" sldId="273"/>
            <ac:spMk id="18" creationId="{F798D3DD-23B7-41EE-9021-C8F9A8E2C19B}"/>
          </ac:spMkLst>
        </pc:spChg>
        <pc:grpChg chg="add">
          <ac:chgData name="David Guetzlaff" userId="4412f5ec-5a70-420a-acbc-6579bbcaec78" providerId="ADAL" clId="{E1D0796D-0EA0-B948-AFF9-EC75631913A8}" dt="2020-11-14T20:45:46.957" v="1004" actId="26606"/>
          <ac:grpSpMkLst>
            <pc:docMk/>
            <pc:sldMk cId="652769793" sldId="273"/>
            <ac:grpSpMk id="20" creationId="{2C072688-BFC7-4FE8-A45E-B3C63CBB9632}"/>
          </ac:grpSpMkLst>
        </pc:grpChg>
        <pc:picChg chg="add mod modCrop">
          <ac:chgData name="David Guetzlaff" userId="4412f5ec-5a70-420a-acbc-6579bbcaec78" providerId="ADAL" clId="{E1D0796D-0EA0-B948-AFF9-EC75631913A8}" dt="2020-11-14T20:46:05.750" v="1007" actId="1076"/>
          <ac:picMkLst>
            <pc:docMk/>
            <pc:sldMk cId="652769793" sldId="273"/>
            <ac:picMk id="5" creationId="{46ACA60D-2C34-DB4D-800F-228DAA140876}"/>
          </ac:picMkLst>
        </pc:picChg>
      </pc:sldChg>
      <pc:sldChg chg="modSp new del mod">
        <pc:chgData name="David Guetzlaff" userId="4412f5ec-5a70-420a-acbc-6579bbcaec78" providerId="ADAL" clId="{E1D0796D-0EA0-B948-AFF9-EC75631913A8}" dt="2020-11-14T19:43:08.792" v="41" actId="2696"/>
        <pc:sldMkLst>
          <pc:docMk/>
          <pc:sldMk cId="688231770" sldId="273"/>
        </pc:sldMkLst>
        <pc:spChg chg="mod">
          <ac:chgData name="David Guetzlaff" userId="4412f5ec-5a70-420a-acbc-6579bbcaec78" providerId="ADAL" clId="{E1D0796D-0EA0-B948-AFF9-EC75631913A8}" dt="2020-11-14T19:42:34.130" v="40" actId="20577"/>
          <ac:spMkLst>
            <pc:docMk/>
            <pc:sldMk cId="688231770" sldId="273"/>
            <ac:spMk id="2" creationId="{0F67F857-4281-4949-8738-1D6CA46FA6DE}"/>
          </ac:spMkLst>
        </pc:spChg>
      </pc:sldChg>
      <pc:sldChg chg="addSp delSp modSp new del mod">
        <pc:chgData name="David Guetzlaff" userId="4412f5ec-5a70-420a-acbc-6579bbcaec78" providerId="ADAL" clId="{E1D0796D-0EA0-B948-AFF9-EC75631913A8}" dt="2020-11-14T20:40:26.513" v="731" actId="2696"/>
        <pc:sldMkLst>
          <pc:docMk/>
          <pc:sldMk cId="2270262413" sldId="273"/>
        </pc:sldMkLst>
        <pc:spChg chg="mod">
          <ac:chgData name="David Guetzlaff" userId="4412f5ec-5a70-420a-acbc-6579bbcaec78" providerId="ADAL" clId="{E1D0796D-0EA0-B948-AFF9-EC75631913A8}" dt="2020-11-14T20:24:13.015" v="599" actId="20577"/>
          <ac:spMkLst>
            <pc:docMk/>
            <pc:sldMk cId="2270262413" sldId="273"/>
            <ac:spMk id="2" creationId="{26F842F2-6798-3D41-B073-3605B50D0E81}"/>
          </ac:spMkLst>
        </pc:spChg>
        <pc:spChg chg="mod">
          <ac:chgData name="David Guetzlaff" userId="4412f5ec-5a70-420a-acbc-6579bbcaec78" providerId="ADAL" clId="{E1D0796D-0EA0-B948-AFF9-EC75631913A8}" dt="2020-11-14T20:39:57.341" v="730" actId="20577"/>
          <ac:spMkLst>
            <pc:docMk/>
            <pc:sldMk cId="2270262413" sldId="273"/>
            <ac:spMk id="3" creationId="{D14D8837-B5B3-9D4F-B649-7BEE502BCF5E}"/>
          </ac:spMkLst>
        </pc:spChg>
        <pc:picChg chg="add del mod">
          <ac:chgData name="David Guetzlaff" userId="4412f5ec-5a70-420a-acbc-6579bbcaec78" providerId="ADAL" clId="{E1D0796D-0EA0-B948-AFF9-EC75631913A8}" dt="2020-11-14T20:28:39.633" v="724" actId="478"/>
          <ac:picMkLst>
            <pc:docMk/>
            <pc:sldMk cId="2270262413" sldId="273"/>
            <ac:picMk id="5" creationId="{A56F60A7-1341-1A44-A10E-C521EC810A2B}"/>
          </ac:picMkLst>
        </pc:picChg>
      </pc:sldChg>
      <pc:sldChg chg="addSp delSp modSp new del mod">
        <pc:chgData name="David Guetzlaff" userId="4412f5ec-5a70-420a-acbc-6579bbcaec78" providerId="ADAL" clId="{E1D0796D-0EA0-B948-AFF9-EC75631913A8}" dt="2020-11-14T20:15:31.651" v="580" actId="2696"/>
        <pc:sldMkLst>
          <pc:docMk/>
          <pc:sldMk cId="3801201359" sldId="273"/>
        </pc:sldMkLst>
        <pc:spChg chg="mod">
          <ac:chgData name="David Guetzlaff" userId="4412f5ec-5a70-420a-acbc-6579bbcaec78" providerId="ADAL" clId="{E1D0796D-0EA0-B948-AFF9-EC75631913A8}" dt="2020-11-14T19:48:21.390" v="151" actId="20577"/>
          <ac:spMkLst>
            <pc:docMk/>
            <pc:sldMk cId="3801201359" sldId="273"/>
            <ac:spMk id="2" creationId="{32BA77E5-3EFD-3F41-956E-5B53B03A1EB6}"/>
          </ac:spMkLst>
        </pc:spChg>
        <pc:spChg chg="mod">
          <ac:chgData name="David Guetzlaff" userId="4412f5ec-5a70-420a-acbc-6579bbcaec78" providerId="ADAL" clId="{E1D0796D-0EA0-B948-AFF9-EC75631913A8}" dt="2020-11-14T20:13:31.380" v="577" actId="20577"/>
          <ac:spMkLst>
            <pc:docMk/>
            <pc:sldMk cId="3801201359" sldId="273"/>
            <ac:spMk id="3" creationId="{30D3A002-EE8D-1F4B-A1FB-D50EEECBD991}"/>
          </ac:spMkLst>
        </pc:spChg>
        <pc:spChg chg="add del mod">
          <ac:chgData name="David Guetzlaff" userId="4412f5ec-5a70-420a-acbc-6579bbcaec78" providerId="ADAL" clId="{E1D0796D-0EA0-B948-AFF9-EC75631913A8}" dt="2020-11-14T20:05:47.665" v="450" actId="478"/>
          <ac:spMkLst>
            <pc:docMk/>
            <pc:sldMk cId="3801201359" sldId="273"/>
            <ac:spMk id="8" creationId="{2793EA31-FD9B-024A-82D5-412625608028}"/>
          </ac:spMkLst>
        </pc:spChg>
        <pc:picChg chg="add del mod">
          <ac:chgData name="David Guetzlaff" userId="4412f5ec-5a70-420a-acbc-6579bbcaec78" providerId="ADAL" clId="{E1D0796D-0EA0-B948-AFF9-EC75631913A8}" dt="2020-11-14T20:05:46.453" v="449" actId="478"/>
          <ac:picMkLst>
            <pc:docMk/>
            <pc:sldMk cId="3801201359" sldId="273"/>
            <ac:picMk id="5" creationId="{F18C053C-40F6-D548-9E00-1EEBF5E49D0B}"/>
          </ac:picMkLst>
        </pc:picChg>
        <pc:picChg chg="add del mod">
          <ac:chgData name="David Guetzlaff" userId="4412f5ec-5a70-420a-acbc-6579bbcaec78" providerId="ADAL" clId="{E1D0796D-0EA0-B948-AFF9-EC75631913A8}" dt="2020-11-14T20:10:37.259" v="454" actId="21"/>
          <ac:picMkLst>
            <pc:docMk/>
            <pc:sldMk cId="3801201359" sldId="273"/>
            <ac:picMk id="10" creationId="{DA680301-23BB-6F4B-A0D8-A622A0760BA4}"/>
          </ac:picMkLst>
        </pc:picChg>
        <pc:picChg chg="add mod modCrop">
          <ac:chgData name="David Guetzlaff" userId="4412f5ec-5a70-420a-acbc-6579bbcaec78" providerId="ADAL" clId="{E1D0796D-0EA0-B948-AFF9-EC75631913A8}" dt="2020-11-14T20:14:01.857" v="579" actId="1076"/>
          <ac:picMkLst>
            <pc:docMk/>
            <pc:sldMk cId="3801201359" sldId="273"/>
            <ac:picMk id="12" creationId="{80731385-FD10-BD4F-BDB4-97ABDC835334}"/>
          </ac:picMkLst>
        </pc:picChg>
        <pc:cxnChg chg="add del mod">
          <ac:chgData name="David Guetzlaff" userId="4412f5ec-5a70-420a-acbc-6579bbcaec78" providerId="ADAL" clId="{E1D0796D-0EA0-B948-AFF9-EC75631913A8}" dt="2020-11-14T20:04:53.590" v="445" actId="478"/>
          <ac:cxnSpMkLst>
            <pc:docMk/>
            <pc:sldMk cId="3801201359" sldId="273"/>
            <ac:cxnSpMk id="7" creationId="{D0742678-0631-DC48-AAFB-0B25FBF0B820}"/>
          </ac:cxnSpMkLst>
        </pc:cxnChg>
      </pc:sldChg>
      <pc:sldChg chg="addSp delSp modSp new mod">
        <pc:chgData name="David Guetzlaff" userId="4412f5ec-5a70-420a-acbc-6579bbcaec78" providerId="ADAL" clId="{E1D0796D-0EA0-B948-AFF9-EC75631913A8}" dt="2020-11-15T22:59:53.578" v="1915" actId="207"/>
        <pc:sldMkLst>
          <pc:docMk/>
          <pc:sldMk cId="2014791543" sldId="274"/>
        </pc:sldMkLst>
        <pc:spChg chg="mod">
          <ac:chgData name="David Guetzlaff" userId="4412f5ec-5a70-420a-acbc-6579bbcaec78" providerId="ADAL" clId="{E1D0796D-0EA0-B948-AFF9-EC75631913A8}" dt="2020-11-14T20:43:21.109" v="848" actId="20577"/>
          <ac:spMkLst>
            <pc:docMk/>
            <pc:sldMk cId="2014791543" sldId="274"/>
            <ac:spMk id="2" creationId="{DA886214-AC02-BE4F-89A5-988AE58C7AAC}"/>
          </ac:spMkLst>
        </pc:spChg>
        <pc:spChg chg="mod">
          <ac:chgData name="David Guetzlaff" userId="4412f5ec-5a70-420a-acbc-6579bbcaec78" providerId="ADAL" clId="{E1D0796D-0EA0-B948-AFF9-EC75631913A8}" dt="2020-11-15T22:59:53.578" v="1915" actId="207"/>
          <ac:spMkLst>
            <pc:docMk/>
            <pc:sldMk cId="2014791543" sldId="274"/>
            <ac:spMk id="3" creationId="{65E9BDCE-891A-D84B-8065-C478EE2F72A8}"/>
          </ac:spMkLst>
        </pc:spChg>
        <pc:picChg chg="add del mod">
          <ac:chgData name="David Guetzlaff" userId="4412f5ec-5a70-420a-acbc-6579bbcaec78" providerId="ADAL" clId="{E1D0796D-0EA0-B948-AFF9-EC75631913A8}" dt="2020-11-14T20:44:42.692" v="999" actId="478"/>
          <ac:picMkLst>
            <pc:docMk/>
            <pc:sldMk cId="2014791543" sldId="274"/>
            <ac:picMk id="5" creationId="{A4B1EA4F-D295-094D-8315-0A220386FD18}"/>
          </ac:picMkLst>
        </pc:picChg>
        <pc:picChg chg="add mod">
          <ac:chgData name="David Guetzlaff" userId="4412f5ec-5a70-420a-acbc-6579bbcaec78" providerId="ADAL" clId="{E1D0796D-0EA0-B948-AFF9-EC75631913A8}" dt="2020-11-14T20:45:28.849" v="1002" actId="14100"/>
          <ac:picMkLst>
            <pc:docMk/>
            <pc:sldMk cId="2014791543" sldId="274"/>
            <ac:picMk id="6" creationId="{C142A914-F853-9F4B-81A3-A899F0E20189}"/>
          </ac:picMkLst>
        </pc:picChg>
      </pc:sldChg>
      <pc:sldChg chg="addSp delSp modSp new mod ord">
        <pc:chgData name="David Guetzlaff" userId="4412f5ec-5a70-420a-acbc-6579bbcaec78" providerId="ADAL" clId="{E1D0796D-0EA0-B948-AFF9-EC75631913A8}" dt="2020-11-15T23:10:18.475" v="2204" actId="20578"/>
        <pc:sldMkLst>
          <pc:docMk/>
          <pc:sldMk cId="1057631076" sldId="275"/>
        </pc:sldMkLst>
        <pc:spChg chg="mod">
          <ac:chgData name="David Guetzlaff" userId="4412f5ec-5a70-420a-acbc-6579bbcaec78" providerId="ADAL" clId="{E1D0796D-0EA0-B948-AFF9-EC75631913A8}" dt="2020-11-14T21:10:32.539" v="1402" actId="20577"/>
          <ac:spMkLst>
            <pc:docMk/>
            <pc:sldMk cId="1057631076" sldId="275"/>
            <ac:spMk id="2" creationId="{854D4026-A6A4-CD41-9EB2-262E2970C2F6}"/>
          </ac:spMkLst>
        </pc:spChg>
        <pc:spChg chg="mod">
          <ac:chgData name="David Guetzlaff" userId="4412f5ec-5a70-420a-acbc-6579bbcaec78" providerId="ADAL" clId="{E1D0796D-0EA0-B948-AFF9-EC75631913A8}" dt="2020-11-15T23:08:25.483" v="2062" actId="207"/>
          <ac:spMkLst>
            <pc:docMk/>
            <pc:sldMk cId="1057631076" sldId="275"/>
            <ac:spMk id="3" creationId="{735B3289-46EB-2A41-BF39-88D519AB89FA}"/>
          </ac:spMkLst>
        </pc:spChg>
        <pc:picChg chg="add del mod">
          <ac:chgData name="David Guetzlaff" userId="4412f5ec-5a70-420a-acbc-6579bbcaec78" providerId="ADAL" clId="{E1D0796D-0EA0-B948-AFF9-EC75631913A8}" dt="2020-11-15T23:01:26.376" v="1924" actId="478"/>
          <ac:picMkLst>
            <pc:docMk/>
            <pc:sldMk cId="1057631076" sldId="275"/>
            <ac:picMk id="5" creationId="{01E7BF7E-0EBC-7C47-9189-57C12A3BE20F}"/>
          </ac:picMkLst>
        </pc:picChg>
        <pc:picChg chg="add del mod">
          <ac:chgData name="David Guetzlaff" userId="4412f5ec-5a70-420a-acbc-6579bbcaec78" providerId="ADAL" clId="{E1D0796D-0EA0-B948-AFF9-EC75631913A8}" dt="2020-11-15T23:01:23.525" v="1923" actId="478"/>
          <ac:picMkLst>
            <pc:docMk/>
            <pc:sldMk cId="1057631076" sldId="275"/>
            <ac:picMk id="7" creationId="{49CA9BA6-989E-F843-8AF7-73A45E939D38}"/>
          </ac:picMkLst>
        </pc:picChg>
        <pc:picChg chg="add del mod">
          <ac:chgData name="David Guetzlaff" userId="4412f5ec-5a70-420a-acbc-6579bbcaec78" providerId="ADAL" clId="{E1D0796D-0EA0-B948-AFF9-EC75631913A8}" dt="2020-11-15T23:01:35.206" v="1929" actId="478"/>
          <ac:picMkLst>
            <pc:docMk/>
            <pc:sldMk cId="1057631076" sldId="275"/>
            <ac:picMk id="9" creationId="{7A7F50F3-5EB8-3D4D-BD16-595E1838B596}"/>
          </ac:picMkLst>
        </pc:picChg>
        <pc:picChg chg="add mod">
          <ac:chgData name="David Guetzlaff" userId="4412f5ec-5a70-420a-acbc-6579bbcaec78" providerId="ADAL" clId="{E1D0796D-0EA0-B948-AFF9-EC75631913A8}" dt="2020-11-15T23:01:50.603" v="1933" actId="1076"/>
          <ac:picMkLst>
            <pc:docMk/>
            <pc:sldMk cId="1057631076" sldId="275"/>
            <ac:picMk id="11" creationId="{CC7902D9-936E-A14E-8F21-DFAD834BEB03}"/>
          </ac:picMkLst>
        </pc:picChg>
      </pc:sldChg>
      <pc:sldChg chg="addSp modSp new mod ord">
        <pc:chgData name="David Guetzlaff" userId="4412f5ec-5a70-420a-acbc-6579bbcaec78" providerId="ADAL" clId="{E1D0796D-0EA0-B948-AFF9-EC75631913A8}" dt="2020-11-15T22:59:32.971" v="1914" actId="207"/>
        <pc:sldMkLst>
          <pc:docMk/>
          <pc:sldMk cId="551670254" sldId="276"/>
        </pc:sldMkLst>
        <pc:spChg chg="mod">
          <ac:chgData name="David Guetzlaff" userId="4412f5ec-5a70-420a-acbc-6579bbcaec78" providerId="ADAL" clId="{E1D0796D-0EA0-B948-AFF9-EC75631913A8}" dt="2020-11-14T21:16:08.909" v="1663" actId="20577"/>
          <ac:spMkLst>
            <pc:docMk/>
            <pc:sldMk cId="551670254" sldId="276"/>
            <ac:spMk id="2" creationId="{EE7C2AE2-EB19-9241-AF4A-3A80FD51BA4A}"/>
          </ac:spMkLst>
        </pc:spChg>
        <pc:spChg chg="mod">
          <ac:chgData name="David Guetzlaff" userId="4412f5ec-5a70-420a-acbc-6579bbcaec78" providerId="ADAL" clId="{E1D0796D-0EA0-B948-AFF9-EC75631913A8}" dt="2020-11-15T22:59:32.971" v="1914" actId="207"/>
          <ac:spMkLst>
            <pc:docMk/>
            <pc:sldMk cId="551670254" sldId="276"/>
            <ac:spMk id="3" creationId="{EF52767B-3F8D-0A48-9D27-7FDB5AA2EA55}"/>
          </ac:spMkLst>
        </pc:spChg>
        <pc:picChg chg="add mod">
          <ac:chgData name="David Guetzlaff" userId="4412f5ec-5a70-420a-acbc-6579bbcaec78" providerId="ADAL" clId="{E1D0796D-0EA0-B948-AFF9-EC75631913A8}" dt="2020-11-14T21:14:13.103" v="1652" actId="1076"/>
          <ac:picMkLst>
            <pc:docMk/>
            <pc:sldMk cId="551670254" sldId="276"/>
            <ac:picMk id="4" creationId="{A6B1F3D4-71FD-504C-9D3F-AD558A523F65}"/>
          </ac:picMkLst>
        </pc:picChg>
      </pc:sldChg>
      <pc:sldChg chg="addSp delSp modSp new del mod">
        <pc:chgData name="David Guetzlaff" userId="4412f5ec-5a70-420a-acbc-6579bbcaec78" providerId="ADAL" clId="{E1D0796D-0EA0-B948-AFF9-EC75631913A8}" dt="2020-11-14T21:17:08.598" v="1668" actId="2696"/>
        <pc:sldMkLst>
          <pc:docMk/>
          <pc:sldMk cId="2863155236" sldId="277"/>
        </pc:sldMkLst>
        <pc:spChg chg="del">
          <ac:chgData name="David Guetzlaff" userId="4412f5ec-5a70-420a-acbc-6579bbcaec78" providerId="ADAL" clId="{E1D0796D-0EA0-B948-AFF9-EC75631913A8}" dt="2020-11-14T21:17:01.289" v="1667"/>
          <ac:spMkLst>
            <pc:docMk/>
            <pc:sldMk cId="2863155236" sldId="277"/>
            <ac:spMk id="3" creationId="{1FDA865D-DE9B-ED46-AF24-95090A5E2985}"/>
          </ac:spMkLst>
        </pc:spChg>
        <pc:spChg chg="add mod">
          <ac:chgData name="David Guetzlaff" userId="4412f5ec-5a70-420a-acbc-6579bbcaec78" providerId="ADAL" clId="{E1D0796D-0EA0-B948-AFF9-EC75631913A8}" dt="2020-11-14T21:16:57.641" v="1666" actId="1076"/>
          <ac:spMkLst>
            <pc:docMk/>
            <pc:sldMk cId="2863155236" sldId="277"/>
            <ac:spMk id="4" creationId="{15C5033E-1C34-9947-8102-8450293A2EF7}"/>
          </ac:spMkLst>
        </pc:spChg>
        <pc:spChg chg="add mod">
          <ac:chgData name="David Guetzlaff" userId="4412f5ec-5a70-420a-acbc-6579bbcaec78" providerId="ADAL" clId="{E1D0796D-0EA0-B948-AFF9-EC75631913A8}" dt="2020-11-14T21:17:01.289" v="1667"/>
          <ac:spMkLst>
            <pc:docMk/>
            <pc:sldMk cId="2863155236" sldId="277"/>
            <ac:spMk id="5" creationId="{A0C0C255-93D0-0C4A-99AF-E594B75874BA}"/>
          </ac:spMkLst>
        </pc:spChg>
      </pc:sldChg>
      <pc:sldChg chg="new del">
        <pc:chgData name="David Guetzlaff" userId="4412f5ec-5a70-420a-acbc-6579bbcaec78" providerId="ADAL" clId="{E1D0796D-0EA0-B948-AFF9-EC75631913A8}" dt="2020-11-14T21:17:16.309" v="1670" actId="2696"/>
        <pc:sldMkLst>
          <pc:docMk/>
          <pc:sldMk cId="3582546012" sldId="277"/>
        </pc:sldMkLst>
      </pc:sldChg>
      <pc:sldChg chg="addSp delSp modSp new mod ord">
        <pc:chgData name="David Guetzlaff" userId="4412f5ec-5a70-420a-acbc-6579bbcaec78" providerId="ADAL" clId="{E1D0796D-0EA0-B948-AFF9-EC75631913A8}" dt="2020-11-17T05:36:58.441" v="5465" actId="1076"/>
        <pc:sldMkLst>
          <pc:docMk/>
          <pc:sldMk cId="4207452319" sldId="277"/>
        </pc:sldMkLst>
        <pc:spChg chg="add mod">
          <ac:chgData name="David Guetzlaff" userId="4412f5ec-5a70-420a-acbc-6579bbcaec78" providerId="ADAL" clId="{E1D0796D-0EA0-B948-AFF9-EC75631913A8}" dt="2020-11-17T05:36:58.441" v="5465" actId="1076"/>
          <ac:spMkLst>
            <pc:docMk/>
            <pc:sldMk cId="4207452319" sldId="277"/>
            <ac:spMk id="2" creationId="{37158F4D-4499-104F-A194-E0A9EA60ABAA}"/>
          </ac:spMkLst>
        </pc:spChg>
        <pc:spChg chg="add mod">
          <ac:chgData name="David Guetzlaff" userId="4412f5ec-5a70-420a-acbc-6579bbcaec78" providerId="ADAL" clId="{E1D0796D-0EA0-B948-AFF9-EC75631913A8}" dt="2020-11-17T05:36:58.441" v="5465" actId="1076"/>
          <ac:spMkLst>
            <pc:docMk/>
            <pc:sldMk cId="4207452319" sldId="277"/>
            <ac:spMk id="3" creationId="{697E87FD-8A92-EA4C-80EC-F63356D12277}"/>
          </ac:spMkLst>
        </pc:spChg>
        <pc:spChg chg="add mod">
          <ac:chgData name="David Guetzlaff" userId="4412f5ec-5a70-420a-acbc-6579bbcaec78" providerId="ADAL" clId="{E1D0796D-0EA0-B948-AFF9-EC75631913A8}" dt="2020-11-17T05:36:58.441" v="5465" actId="1076"/>
          <ac:spMkLst>
            <pc:docMk/>
            <pc:sldMk cId="4207452319" sldId="277"/>
            <ac:spMk id="4" creationId="{A006BA8F-5AC3-A044-8459-D5883BE4D5C6}"/>
          </ac:spMkLst>
        </pc:spChg>
        <pc:spChg chg="add mod">
          <ac:chgData name="David Guetzlaff" userId="4412f5ec-5a70-420a-acbc-6579bbcaec78" providerId="ADAL" clId="{E1D0796D-0EA0-B948-AFF9-EC75631913A8}" dt="2020-11-17T05:36:58.441" v="5465" actId="1076"/>
          <ac:spMkLst>
            <pc:docMk/>
            <pc:sldMk cId="4207452319" sldId="277"/>
            <ac:spMk id="5" creationId="{0EE1C42F-5AC0-0449-A7EA-339BF2DAB50F}"/>
          </ac:spMkLst>
        </pc:spChg>
        <pc:spChg chg="add mod">
          <ac:chgData name="David Guetzlaff" userId="4412f5ec-5a70-420a-acbc-6579bbcaec78" providerId="ADAL" clId="{E1D0796D-0EA0-B948-AFF9-EC75631913A8}" dt="2020-11-17T05:36:58.441" v="5465" actId="1076"/>
          <ac:spMkLst>
            <pc:docMk/>
            <pc:sldMk cId="4207452319" sldId="277"/>
            <ac:spMk id="6" creationId="{5B4282B4-891A-724E-8640-4EBA8E100CE5}"/>
          </ac:spMkLst>
        </pc:spChg>
        <pc:spChg chg="add mod">
          <ac:chgData name="David Guetzlaff" userId="4412f5ec-5a70-420a-acbc-6579bbcaec78" providerId="ADAL" clId="{E1D0796D-0EA0-B948-AFF9-EC75631913A8}" dt="2020-11-17T05:36:58.441" v="5465" actId="1076"/>
          <ac:spMkLst>
            <pc:docMk/>
            <pc:sldMk cId="4207452319" sldId="277"/>
            <ac:spMk id="7" creationId="{EFF6F061-9BDD-9C45-A3DE-B09B96BAEA13}"/>
          </ac:spMkLst>
        </pc:spChg>
        <pc:spChg chg="add mod">
          <ac:chgData name="David Guetzlaff" userId="4412f5ec-5a70-420a-acbc-6579bbcaec78" providerId="ADAL" clId="{E1D0796D-0EA0-B948-AFF9-EC75631913A8}" dt="2020-11-17T05:36:58.441" v="5465" actId="1076"/>
          <ac:spMkLst>
            <pc:docMk/>
            <pc:sldMk cId="4207452319" sldId="277"/>
            <ac:spMk id="8" creationId="{35F9B5F5-D2F0-344D-9548-E59336A66F28}"/>
          </ac:spMkLst>
        </pc:spChg>
        <pc:spChg chg="add mod">
          <ac:chgData name="David Guetzlaff" userId="4412f5ec-5a70-420a-acbc-6579bbcaec78" providerId="ADAL" clId="{E1D0796D-0EA0-B948-AFF9-EC75631913A8}" dt="2020-11-17T05:36:58.441" v="5465" actId="1076"/>
          <ac:spMkLst>
            <pc:docMk/>
            <pc:sldMk cId="4207452319" sldId="277"/>
            <ac:spMk id="9" creationId="{2F2A20F1-EC0A-0547-8208-0CA118C63374}"/>
          </ac:spMkLst>
        </pc:spChg>
        <pc:spChg chg="add del mod">
          <ac:chgData name="David Guetzlaff" userId="4412f5ec-5a70-420a-acbc-6579bbcaec78" providerId="ADAL" clId="{E1D0796D-0EA0-B948-AFF9-EC75631913A8}" dt="2020-11-14T21:21:10.506" v="1784"/>
          <ac:spMkLst>
            <pc:docMk/>
            <pc:sldMk cId="4207452319" sldId="277"/>
            <ac:spMk id="10" creationId="{AE191B85-2C2C-BC4A-8F86-FE5940BF7879}"/>
          </ac:spMkLst>
        </pc:spChg>
        <pc:spChg chg="add mod">
          <ac:chgData name="David Guetzlaff" userId="4412f5ec-5a70-420a-acbc-6579bbcaec78" providerId="ADAL" clId="{E1D0796D-0EA0-B948-AFF9-EC75631913A8}" dt="2020-11-17T05:36:58.441" v="5465" actId="1076"/>
          <ac:spMkLst>
            <pc:docMk/>
            <pc:sldMk cId="4207452319" sldId="277"/>
            <ac:spMk id="11" creationId="{0B102F5A-A04E-804B-879B-8C184EDDF782}"/>
          </ac:spMkLst>
        </pc:spChg>
        <pc:spChg chg="add mod">
          <ac:chgData name="David Guetzlaff" userId="4412f5ec-5a70-420a-acbc-6579bbcaec78" providerId="ADAL" clId="{E1D0796D-0EA0-B948-AFF9-EC75631913A8}" dt="2020-11-17T05:36:42.826" v="5464" actId="1076"/>
          <ac:spMkLst>
            <pc:docMk/>
            <pc:sldMk cId="4207452319" sldId="277"/>
            <ac:spMk id="12" creationId="{EF6D9256-3B78-5846-9782-5080C24ED4AC}"/>
          </ac:spMkLst>
        </pc:spChg>
      </pc:sldChg>
      <pc:sldChg chg="addSp delSp modSp add mod ord">
        <pc:chgData name="David Guetzlaff" userId="4412f5ec-5a70-420a-acbc-6579bbcaec78" providerId="ADAL" clId="{E1D0796D-0EA0-B948-AFF9-EC75631913A8}" dt="2020-11-14T21:23:49.155" v="1856" actId="1076"/>
        <pc:sldMkLst>
          <pc:docMk/>
          <pc:sldMk cId="4224949199" sldId="278"/>
        </pc:sldMkLst>
        <pc:spChg chg="mod">
          <ac:chgData name="David Guetzlaff" userId="4412f5ec-5a70-420a-acbc-6579bbcaec78" providerId="ADAL" clId="{E1D0796D-0EA0-B948-AFF9-EC75631913A8}" dt="2020-11-14T21:23:40.344" v="1855" actId="1076"/>
          <ac:spMkLst>
            <pc:docMk/>
            <pc:sldMk cId="4224949199" sldId="278"/>
            <ac:spMk id="2" creationId="{37158F4D-4499-104F-A194-E0A9EA60ABAA}"/>
          </ac:spMkLst>
        </pc:spChg>
        <pc:spChg chg="mod">
          <ac:chgData name="David Guetzlaff" userId="4412f5ec-5a70-420a-acbc-6579bbcaec78" providerId="ADAL" clId="{E1D0796D-0EA0-B948-AFF9-EC75631913A8}" dt="2020-11-14T21:23:40.344" v="1855" actId="1076"/>
          <ac:spMkLst>
            <pc:docMk/>
            <pc:sldMk cId="4224949199" sldId="278"/>
            <ac:spMk id="3" creationId="{697E87FD-8A92-EA4C-80EC-F63356D12277}"/>
          </ac:spMkLst>
        </pc:spChg>
        <pc:spChg chg="mod">
          <ac:chgData name="David Guetzlaff" userId="4412f5ec-5a70-420a-acbc-6579bbcaec78" providerId="ADAL" clId="{E1D0796D-0EA0-B948-AFF9-EC75631913A8}" dt="2020-11-14T21:23:40.344" v="1855" actId="1076"/>
          <ac:spMkLst>
            <pc:docMk/>
            <pc:sldMk cId="4224949199" sldId="278"/>
            <ac:spMk id="4" creationId="{A006BA8F-5AC3-A044-8459-D5883BE4D5C6}"/>
          </ac:spMkLst>
        </pc:spChg>
        <pc:spChg chg="mod">
          <ac:chgData name="David Guetzlaff" userId="4412f5ec-5a70-420a-acbc-6579bbcaec78" providerId="ADAL" clId="{E1D0796D-0EA0-B948-AFF9-EC75631913A8}" dt="2020-11-14T21:23:40.344" v="1855" actId="1076"/>
          <ac:spMkLst>
            <pc:docMk/>
            <pc:sldMk cId="4224949199" sldId="278"/>
            <ac:spMk id="5" creationId="{0EE1C42F-5AC0-0449-A7EA-339BF2DAB50F}"/>
          </ac:spMkLst>
        </pc:spChg>
        <pc:spChg chg="mod">
          <ac:chgData name="David Guetzlaff" userId="4412f5ec-5a70-420a-acbc-6579bbcaec78" providerId="ADAL" clId="{E1D0796D-0EA0-B948-AFF9-EC75631913A8}" dt="2020-11-14T21:23:40.344" v="1855" actId="1076"/>
          <ac:spMkLst>
            <pc:docMk/>
            <pc:sldMk cId="4224949199" sldId="278"/>
            <ac:spMk id="6" creationId="{5B4282B4-891A-724E-8640-4EBA8E100CE5}"/>
          </ac:spMkLst>
        </pc:spChg>
        <pc:spChg chg="del">
          <ac:chgData name="David Guetzlaff" userId="4412f5ec-5a70-420a-acbc-6579bbcaec78" providerId="ADAL" clId="{E1D0796D-0EA0-B948-AFF9-EC75631913A8}" dt="2020-11-14T21:22:13.118" v="1827" actId="478"/>
          <ac:spMkLst>
            <pc:docMk/>
            <pc:sldMk cId="4224949199" sldId="278"/>
            <ac:spMk id="7" creationId="{EFF6F061-9BDD-9C45-A3DE-B09B96BAEA13}"/>
          </ac:spMkLst>
        </pc:spChg>
        <pc:spChg chg="mod">
          <ac:chgData name="David Guetzlaff" userId="4412f5ec-5a70-420a-acbc-6579bbcaec78" providerId="ADAL" clId="{E1D0796D-0EA0-B948-AFF9-EC75631913A8}" dt="2020-11-14T21:23:40.344" v="1855" actId="1076"/>
          <ac:spMkLst>
            <pc:docMk/>
            <pc:sldMk cId="4224949199" sldId="278"/>
            <ac:spMk id="8" creationId="{35F9B5F5-D2F0-344D-9548-E59336A66F28}"/>
          </ac:spMkLst>
        </pc:spChg>
        <pc:spChg chg="mod">
          <ac:chgData name="David Guetzlaff" userId="4412f5ec-5a70-420a-acbc-6579bbcaec78" providerId="ADAL" clId="{E1D0796D-0EA0-B948-AFF9-EC75631913A8}" dt="2020-11-14T21:23:40.344" v="1855" actId="1076"/>
          <ac:spMkLst>
            <pc:docMk/>
            <pc:sldMk cId="4224949199" sldId="278"/>
            <ac:spMk id="9" creationId="{2F2A20F1-EC0A-0547-8208-0CA118C63374}"/>
          </ac:spMkLst>
        </pc:spChg>
        <pc:spChg chg="add del mod">
          <ac:chgData name="David Guetzlaff" userId="4412f5ec-5a70-420a-acbc-6579bbcaec78" providerId="ADAL" clId="{E1D0796D-0EA0-B948-AFF9-EC75631913A8}" dt="2020-11-14T21:22:13.483" v="1829"/>
          <ac:spMkLst>
            <pc:docMk/>
            <pc:sldMk cId="4224949199" sldId="278"/>
            <ac:spMk id="10" creationId="{F37FA597-51B4-624E-96B7-66007A1F9022}"/>
          </ac:spMkLst>
        </pc:spChg>
        <pc:spChg chg="del mod">
          <ac:chgData name="David Guetzlaff" userId="4412f5ec-5a70-420a-acbc-6579bbcaec78" providerId="ADAL" clId="{E1D0796D-0EA0-B948-AFF9-EC75631913A8}" dt="2020-11-14T21:22:17.314" v="1832" actId="478"/>
          <ac:spMkLst>
            <pc:docMk/>
            <pc:sldMk cId="4224949199" sldId="278"/>
            <ac:spMk id="11" creationId="{0B102F5A-A04E-804B-879B-8C184EDDF782}"/>
          </ac:spMkLst>
        </pc:spChg>
        <pc:spChg chg="add mod">
          <ac:chgData name="David Guetzlaff" userId="4412f5ec-5a70-420a-acbc-6579bbcaec78" providerId="ADAL" clId="{E1D0796D-0EA0-B948-AFF9-EC75631913A8}" dt="2020-11-14T21:23:49.155" v="1856" actId="1076"/>
          <ac:spMkLst>
            <pc:docMk/>
            <pc:sldMk cId="4224949199" sldId="278"/>
            <ac:spMk id="12" creationId="{092AA7E9-07E6-6745-81DA-91E2ABA2FA22}"/>
          </ac:spMkLst>
        </pc:spChg>
      </pc:sldChg>
      <pc:sldChg chg="new del">
        <pc:chgData name="David Guetzlaff" userId="4412f5ec-5a70-420a-acbc-6579bbcaec78" providerId="ADAL" clId="{E1D0796D-0EA0-B948-AFF9-EC75631913A8}" dt="2020-11-15T22:58:10.972" v="1885" actId="2696"/>
        <pc:sldMkLst>
          <pc:docMk/>
          <pc:sldMk cId="1441062840" sldId="279"/>
        </pc:sldMkLst>
      </pc:sldChg>
      <pc:sldChg chg="delSp modSp new mod ord">
        <pc:chgData name="David Guetzlaff" userId="4412f5ec-5a70-420a-acbc-6579bbcaec78" providerId="ADAL" clId="{E1D0796D-0EA0-B948-AFF9-EC75631913A8}" dt="2020-11-15T22:58:25.366" v="1913" actId="478"/>
        <pc:sldMkLst>
          <pc:docMk/>
          <pc:sldMk cId="3083311956" sldId="280"/>
        </pc:sldMkLst>
        <pc:spChg chg="mod">
          <ac:chgData name="David Guetzlaff" userId="4412f5ec-5a70-420a-acbc-6579bbcaec78" providerId="ADAL" clId="{E1D0796D-0EA0-B948-AFF9-EC75631913A8}" dt="2020-11-15T22:58:19.896" v="1912" actId="20577"/>
          <ac:spMkLst>
            <pc:docMk/>
            <pc:sldMk cId="3083311956" sldId="280"/>
            <ac:spMk id="2" creationId="{8D84E952-166F-6246-AB5F-ADE91AEE5AAE}"/>
          </ac:spMkLst>
        </pc:spChg>
        <pc:spChg chg="del">
          <ac:chgData name="David Guetzlaff" userId="4412f5ec-5a70-420a-acbc-6579bbcaec78" providerId="ADAL" clId="{E1D0796D-0EA0-B948-AFF9-EC75631913A8}" dt="2020-11-15T22:58:25.366" v="1913" actId="478"/>
          <ac:spMkLst>
            <pc:docMk/>
            <pc:sldMk cId="3083311956" sldId="280"/>
            <ac:spMk id="3" creationId="{43AE6DA1-8244-574B-94FB-3E921A566A39}"/>
          </ac:spMkLst>
        </pc:spChg>
      </pc:sldChg>
      <pc:sldChg chg="addSp delSp modSp new mod ord setBg">
        <pc:chgData name="David Guetzlaff" userId="4412f5ec-5a70-420a-acbc-6579bbcaec78" providerId="ADAL" clId="{E1D0796D-0EA0-B948-AFF9-EC75631913A8}" dt="2020-11-15T23:07:04.240" v="2053"/>
        <pc:sldMkLst>
          <pc:docMk/>
          <pc:sldMk cId="502671928" sldId="281"/>
        </pc:sldMkLst>
        <pc:spChg chg="mod">
          <ac:chgData name="David Guetzlaff" userId="4412f5ec-5a70-420a-acbc-6579bbcaec78" providerId="ADAL" clId="{E1D0796D-0EA0-B948-AFF9-EC75631913A8}" dt="2020-11-15T23:05:36.056" v="1980" actId="26606"/>
          <ac:spMkLst>
            <pc:docMk/>
            <pc:sldMk cId="502671928" sldId="281"/>
            <ac:spMk id="2" creationId="{FA4EBB28-C7AC-4040-917C-51FAA5179ADA}"/>
          </ac:spMkLst>
        </pc:spChg>
        <pc:spChg chg="del">
          <ac:chgData name="David Guetzlaff" userId="4412f5ec-5a70-420a-acbc-6579bbcaec78" providerId="ADAL" clId="{E1D0796D-0EA0-B948-AFF9-EC75631913A8}" dt="2020-11-15T23:02:48.687" v="1973"/>
          <ac:spMkLst>
            <pc:docMk/>
            <pc:sldMk cId="502671928" sldId="281"/>
            <ac:spMk id="3" creationId="{867D44DD-B789-2E4C-98F3-92EDDBCCC09A}"/>
          </ac:spMkLst>
        </pc:spChg>
        <pc:spChg chg="add del mod">
          <ac:chgData name="David Guetzlaff" userId="4412f5ec-5a70-420a-acbc-6579bbcaec78" providerId="ADAL" clId="{E1D0796D-0EA0-B948-AFF9-EC75631913A8}" dt="2020-11-15T23:07:04.240" v="2053"/>
          <ac:spMkLst>
            <pc:docMk/>
            <pc:sldMk cId="502671928" sldId="281"/>
            <ac:spMk id="6" creationId="{DA7FF57B-D9F3-5C40-BB59-34A331D70050}"/>
          </ac:spMkLst>
        </pc:spChg>
        <pc:spChg chg="add mod">
          <ac:chgData name="David Guetzlaff" userId="4412f5ec-5a70-420a-acbc-6579bbcaec78" providerId="ADAL" clId="{E1D0796D-0EA0-B948-AFF9-EC75631913A8}" dt="2020-11-15T23:06:58.118" v="2051" actId="207"/>
          <ac:spMkLst>
            <pc:docMk/>
            <pc:sldMk cId="502671928" sldId="281"/>
            <ac:spMk id="10" creationId="{2FB6E7FB-6EA3-448F-96E1-3D3BD86DD79F}"/>
          </ac:spMkLst>
        </pc:spChg>
        <pc:spChg chg="add">
          <ac:chgData name="David Guetzlaff" userId="4412f5ec-5a70-420a-acbc-6579bbcaec78" providerId="ADAL" clId="{E1D0796D-0EA0-B948-AFF9-EC75631913A8}" dt="2020-11-15T23:05:36.056" v="1980" actId="26606"/>
          <ac:spMkLst>
            <pc:docMk/>
            <pc:sldMk cId="502671928" sldId="281"/>
            <ac:spMk id="13" creationId="{987A0FBA-CC04-4256-A8EB-BB3C543E989C}"/>
          </ac:spMkLst>
        </pc:spChg>
        <pc:spChg chg="add">
          <ac:chgData name="David Guetzlaff" userId="4412f5ec-5a70-420a-acbc-6579bbcaec78" providerId="ADAL" clId="{E1D0796D-0EA0-B948-AFF9-EC75631913A8}" dt="2020-11-15T23:05:36.056" v="1980" actId="26606"/>
          <ac:spMkLst>
            <pc:docMk/>
            <pc:sldMk cId="502671928" sldId="281"/>
            <ac:spMk id="15" creationId="{3D065C6D-EB42-400B-99C4-D0ACE936F6C3}"/>
          </ac:spMkLst>
        </pc:spChg>
        <pc:spChg chg="add">
          <ac:chgData name="David Guetzlaff" userId="4412f5ec-5a70-420a-acbc-6579bbcaec78" providerId="ADAL" clId="{E1D0796D-0EA0-B948-AFF9-EC75631913A8}" dt="2020-11-15T23:05:36.056" v="1980" actId="26606"/>
          <ac:spMkLst>
            <pc:docMk/>
            <pc:sldMk cId="502671928" sldId="281"/>
            <ac:spMk id="17" creationId="{3362A0EA-3E81-4464-94B8-70BE5870EDC0}"/>
          </ac:spMkLst>
        </pc:spChg>
        <pc:picChg chg="add mod">
          <ac:chgData name="David Guetzlaff" userId="4412f5ec-5a70-420a-acbc-6579bbcaec78" providerId="ADAL" clId="{E1D0796D-0EA0-B948-AFF9-EC75631913A8}" dt="2020-11-15T23:05:40.906" v="1981" actId="1076"/>
          <ac:picMkLst>
            <pc:docMk/>
            <pc:sldMk cId="502671928" sldId="281"/>
            <ac:picMk id="5" creationId="{D1FDAAFA-3967-7C4B-8E5A-EE2EDAAA2415}"/>
          </ac:picMkLst>
        </pc:picChg>
      </pc:sldChg>
      <pc:sldChg chg="modSp new mod">
        <pc:chgData name="David Guetzlaff" userId="4412f5ec-5a70-420a-acbc-6579bbcaec78" providerId="ADAL" clId="{E1D0796D-0EA0-B948-AFF9-EC75631913A8}" dt="2020-11-15T23:46:02.226" v="2564" actId="20577"/>
        <pc:sldMkLst>
          <pc:docMk/>
          <pc:sldMk cId="1317015300" sldId="282"/>
        </pc:sldMkLst>
        <pc:spChg chg="mod">
          <ac:chgData name="David Guetzlaff" userId="4412f5ec-5a70-420a-acbc-6579bbcaec78" providerId="ADAL" clId="{E1D0796D-0EA0-B948-AFF9-EC75631913A8}" dt="2020-11-15T23:08:52.751" v="2077" actId="20577"/>
          <ac:spMkLst>
            <pc:docMk/>
            <pc:sldMk cId="1317015300" sldId="282"/>
            <ac:spMk id="2" creationId="{6D868F21-64EE-554A-BB39-E994BD6A2ED2}"/>
          </ac:spMkLst>
        </pc:spChg>
        <pc:spChg chg="mod">
          <ac:chgData name="David Guetzlaff" userId="4412f5ec-5a70-420a-acbc-6579bbcaec78" providerId="ADAL" clId="{E1D0796D-0EA0-B948-AFF9-EC75631913A8}" dt="2020-11-15T23:46:02.226" v="2564" actId="20577"/>
          <ac:spMkLst>
            <pc:docMk/>
            <pc:sldMk cId="1317015300" sldId="282"/>
            <ac:spMk id="3" creationId="{1D11B265-D321-9F48-8842-8A26E9ED6809}"/>
          </ac:spMkLst>
        </pc:spChg>
      </pc:sldChg>
      <pc:sldChg chg="new del">
        <pc:chgData name="David Guetzlaff" userId="4412f5ec-5a70-420a-acbc-6579bbcaec78" providerId="ADAL" clId="{E1D0796D-0EA0-B948-AFF9-EC75631913A8}" dt="2020-11-15T23:29:30.953" v="2468" actId="2696"/>
        <pc:sldMkLst>
          <pc:docMk/>
          <pc:sldMk cId="3875263702" sldId="283"/>
        </pc:sldMkLst>
      </pc:sldChg>
      <pc:sldChg chg="new del">
        <pc:chgData name="David Guetzlaff" userId="4412f5ec-5a70-420a-acbc-6579bbcaec78" providerId="ADAL" clId="{E1D0796D-0EA0-B948-AFF9-EC75631913A8}" dt="2020-11-15T23:30:18.046" v="2486" actId="2696"/>
        <pc:sldMkLst>
          <pc:docMk/>
          <pc:sldMk cId="2499016524" sldId="284"/>
        </pc:sldMkLst>
      </pc:sldChg>
      <pc:sldChg chg="modSp add mod ord">
        <pc:chgData name="David Guetzlaff" userId="4412f5ec-5a70-420a-acbc-6579bbcaec78" providerId="ADAL" clId="{E1D0796D-0EA0-B948-AFF9-EC75631913A8}" dt="2020-11-16T03:57:20.004" v="3161" actId="20577"/>
        <pc:sldMkLst>
          <pc:docMk/>
          <pc:sldMk cId="3079324822" sldId="285"/>
        </pc:sldMkLst>
        <pc:spChg chg="mod">
          <ac:chgData name="David Guetzlaff" userId="4412f5ec-5a70-420a-acbc-6579bbcaec78" providerId="ADAL" clId="{E1D0796D-0EA0-B948-AFF9-EC75631913A8}" dt="2020-11-16T03:57:20.004" v="3161" actId="20577"/>
          <ac:spMkLst>
            <pc:docMk/>
            <pc:sldMk cId="3079324822" sldId="285"/>
            <ac:spMk id="2" creationId="{8D84E952-166F-6246-AB5F-ADE91AEE5AAE}"/>
          </ac:spMkLst>
        </pc:spChg>
      </pc:sldChg>
      <pc:sldChg chg="new del">
        <pc:chgData name="David Guetzlaff" userId="4412f5ec-5a70-420a-acbc-6579bbcaec78" providerId="ADAL" clId="{E1D0796D-0EA0-B948-AFF9-EC75631913A8}" dt="2020-11-15T23:49:51.319" v="2566" actId="2696"/>
        <pc:sldMkLst>
          <pc:docMk/>
          <pc:sldMk cId="668872983" sldId="286"/>
        </pc:sldMkLst>
      </pc:sldChg>
      <pc:sldChg chg="addSp delSp modSp new add del mod setBg">
        <pc:chgData name="David Guetzlaff" userId="4412f5ec-5a70-420a-acbc-6579bbcaec78" providerId="ADAL" clId="{E1D0796D-0EA0-B948-AFF9-EC75631913A8}" dt="2020-11-16T21:13:11.118" v="4273" actId="14100"/>
        <pc:sldMkLst>
          <pc:docMk/>
          <pc:sldMk cId="2343161640" sldId="286"/>
        </pc:sldMkLst>
        <pc:spChg chg="mod ord">
          <ac:chgData name="David Guetzlaff" userId="4412f5ec-5a70-420a-acbc-6579bbcaec78" providerId="ADAL" clId="{E1D0796D-0EA0-B948-AFF9-EC75631913A8}" dt="2020-11-16T00:10:16.419" v="2886" actId="26606"/>
          <ac:spMkLst>
            <pc:docMk/>
            <pc:sldMk cId="2343161640" sldId="286"/>
            <ac:spMk id="2" creationId="{BA07D3E9-ED76-0C48-ABA3-E9902484019C}"/>
          </ac:spMkLst>
        </pc:spChg>
        <pc:spChg chg="del">
          <ac:chgData name="David Guetzlaff" userId="4412f5ec-5a70-420a-acbc-6579bbcaec78" providerId="ADAL" clId="{E1D0796D-0EA0-B948-AFF9-EC75631913A8}" dt="2020-11-16T00:04:36.449" v="2609"/>
          <ac:spMkLst>
            <pc:docMk/>
            <pc:sldMk cId="2343161640" sldId="286"/>
            <ac:spMk id="3" creationId="{9FB479BF-CAC2-BF45-97CB-89434574461D}"/>
          </ac:spMkLst>
        </pc:spChg>
        <pc:spChg chg="add del mod">
          <ac:chgData name="David Guetzlaff" userId="4412f5ec-5a70-420a-acbc-6579bbcaec78" providerId="ADAL" clId="{E1D0796D-0EA0-B948-AFF9-EC75631913A8}" dt="2020-11-16T00:04:55.441" v="2613"/>
          <ac:spMkLst>
            <pc:docMk/>
            <pc:sldMk cId="2343161640" sldId="286"/>
            <ac:spMk id="7" creationId="{0B0424A6-9471-5F48-9925-39B8FDFA288D}"/>
          </ac:spMkLst>
        </pc:spChg>
        <pc:spChg chg="add mod">
          <ac:chgData name="David Guetzlaff" userId="4412f5ec-5a70-420a-acbc-6579bbcaec78" providerId="ADAL" clId="{E1D0796D-0EA0-B948-AFF9-EC75631913A8}" dt="2020-11-16T00:14:45.270" v="3047" actId="207"/>
          <ac:spMkLst>
            <pc:docMk/>
            <pc:sldMk cId="2343161640" sldId="286"/>
            <ac:spMk id="15" creationId="{CD8F3EAE-6548-48C9-94D0-2848EDB12256}"/>
          </ac:spMkLst>
        </pc:spChg>
        <pc:spChg chg="add del">
          <ac:chgData name="David Guetzlaff" userId="4412f5ec-5a70-420a-acbc-6579bbcaec78" providerId="ADAL" clId="{E1D0796D-0EA0-B948-AFF9-EC75631913A8}" dt="2020-11-16T00:10:16.419" v="2886" actId="26606"/>
          <ac:spMkLst>
            <pc:docMk/>
            <pc:sldMk cId="2343161640" sldId="286"/>
            <ac:spMk id="18" creationId="{075615F8-B807-416B-8DBB-536E4371AA51}"/>
          </ac:spMkLst>
        </pc:spChg>
        <pc:spChg chg="add del">
          <ac:chgData name="David Guetzlaff" userId="4412f5ec-5a70-420a-acbc-6579bbcaec78" providerId="ADAL" clId="{E1D0796D-0EA0-B948-AFF9-EC75631913A8}" dt="2020-11-16T00:10:16.419" v="2886" actId="26606"/>
          <ac:spMkLst>
            <pc:docMk/>
            <pc:sldMk cId="2343161640" sldId="286"/>
            <ac:spMk id="20" creationId="{F157CE7C-AD96-4C66-87F8-0FE04896D519}"/>
          </ac:spMkLst>
        </pc:spChg>
        <pc:spChg chg="add del">
          <ac:chgData name="David Guetzlaff" userId="4412f5ec-5a70-420a-acbc-6579bbcaec78" providerId="ADAL" clId="{E1D0796D-0EA0-B948-AFF9-EC75631913A8}" dt="2020-11-16T00:10:16.419" v="2886" actId="26606"/>
          <ac:spMkLst>
            <pc:docMk/>
            <pc:sldMk cId="2343161640" sldId="286"/>
            <ac:spMk id="22" creationId="{5507C61F-55C2-482E-B916-A0C3A3A02986}"/>
          </ac:spMkLst>
        </pc:spChg>
        <pc:spChg chg="add del">
          <ac:chgData name="David Guetzlaff" userId="4412f5ec-5a70-420a-acbc-6579bbcaec78" providerId="ADAL" clId="{E1D0796D-0EA0-B948-AFF9-EC75631913A8}" dt="2020-11-16T00:10:16.419" v="2886" actId="26606"/>
          <ac:spMkLst>
            <pc:docMk/>
            <pc:sldMk cId="2343161640" sldId="286"/>
            <ac:spMk id="24" creationId="{10995CF4-F248-4F1E-ABCA-892C82531978}"/>
          </ac:spMkLst>
        </pc:spChg>
        <pc:spChg chg="add">
          <ac:chgData name="David Guetzlaff" userId="4412f5ec-5a70-420a-acbc-6579bbcaec78" providerId="ADAL" clId="{E1D0796D-0EA0-B948-AFF9-EC75631913A8}" dt="2020-11-16T00:10:16.419" v="2886" actId="26606"/>
          <ac:spMkLst>
            <pc:docMk/>
            <pc:sldMk cId="2343161640" sldId="286"/>
            <ac:spMk id="29" creationId="{075615F8-B807-416B-8DBB-536E4371AA51}"/>
          </ac:spMkLst>
        </pc:spChg>
        <pc:spChg chg="add">
          <ac:chgData name="David Guetzlaff" userId="4412f5ec-5a70-420a-acbc-6579bbcaec78" providerId="ADAL" clId="{E1D0796D-0EA0-B948-AFF9-EC75631913A8}" dt="2020-11-16T00:10:16.419" v="2886" actId="26606"/>
          <ac:spMkLst>
            <pc:docMk/>
            <pc:sldMk cId="2343161640" sldId="286"/>
            <ac:spMk id="31" creationId="{F0B9DADA-7F03-4B7B-80A1-824C16E6771C}"/>
          </ac:spMkLst>
        </pc:spChg>
        <pc:spChg chg="add">
          <ac:chgData name="David Guetzlaff" userId="4412f5ec-5a70-420a-acbc-6579bbcaec78" providerId="ADAL" clId="{E1D0796D-0EA0-B948-AFF9-EC75631913A8}" dt="2020-11-16T00:10:16.419" v="2886" actId="26606"/>
          <ac:spMkLst>
            <pc:docMk/>
            <pc:sldMk cId="2343161640" sldId="286"/>
            <ac:spMk id="33" creationId="{20758FF1-C584-443B-AD47-57B8F296C8A8}"/>
          </ac:spMkLst>
        </pc:spChg>
        <pc:spChg chg="add">
          <ac:chgData name="David Guetzlaff" userId="4412f5ec-5a70-420a-acbc-6579bbcaec78" providerId="ADAL" clId="{E1D0796D-0EA0-B948-AFF9-EC75631913A8}" dt="2020-11-16T00:10:16.419" v="2886" actId="26606"/>
          <ac:spMkLst>
            <pc:docMk/>
            <pc:sldMk cId="2343161640" sldId="286"/>
            <ac:spMk id="35" creationId="{6FFA88E0-67FD-4884-BFAB-507763DD8022}"/>
          </ac:spMkLst>
        </pc:spChg>
        <pc:picChg chg="add del mod">
          <ac:chgData name="David Guetzlaff" userId="4412f5ec-5a70-420a-acbc-6579bbcaec78" providerId="ADAL" clId="{E1D0796D-0EA0-B948-AFF9-EC75631913A8}" dt="2020-11-16T00:04:51.943" v="2612" actId="21"/>
          <ac:picMkLst>
            <pc:docMk/>
            <pc:sldMk cId="2343161640" sldId="286"/>
            <ac:picMk id="5" creationId="{8529BD20-DF9F-0749-94AC-7A3BF44F2C4A}"/>
          </ac:picMkLst>
        </pc:picChg>
        <pc:picChg chg="add del mod modCrop">
          <ac:chgData name="David Guetzlaff" userId="4412f5ec-5a70-420a-acbc-6579bbcaec78" providerId="ADAL" clId="{E1D0796D-0EA0-B948-AFF9-EC75631913A8}" dt="2020-11-16T21:13:02.770" v="4271" actId="478"/>
          <ac:picMkLst>
            <pc:docMk/>
            <pc:sldMk cId="2343161640" sldId="286"/>
            <ac:picMk id="9" creationId="{F497E260-D16F-FB43-A532-D9CEE468E711}"/>
          </ac:picMkLst>
        </pc:picChg>
        <pc:picChg chg="add mod ord">
          <ac:chgData name="David Guetzlaff" userId="4412f5ec-5a70-420a-acbc-6579bbcaec78" providerId="ADAL" clId="{E1D0796D-0EA0-B948-AFF9-EC75631913A8}" dt="2020-11-16T00:11:11.443" v="2898" actId="14100"/>
          <ac:picMkLst>
            <pc:docMk/>
            <pc:sldMk cId="2343161640" sldId="286"/>
            <ac:picMk id="11" creationId="{9CBF0235-72AC-D84B-8D12-2CE5E6BB5FC8}"/>
          </ac:picMkLst>
        </pc:picChg>
        <pc:picChg chg="add mod">
          <ac:chgData name="David Guetzlaff" userId="4412f5ec-5a70-420a-acbc-6579bbcaec78" providerId="ADAL" clId="{E1D0796D-0EA0-B948-AFF9-EC75631913A8}" dt="2020-11-16T21:13:11.118" v="4273" actId="14100"/>
          <ac:picMkLst>
            <pc:docMk/>
            <pc:sldMk cId="2343161640" sldId="286"/>
            <ac:picMk id="21" creationId="{8A9967C6-4B2D-774C-8FC8-31C95E24606D}"/>
          </ac:picMkLst>
        </pc:picChg>
      </pc:sldChg>
      <pc:sldChg chg="addSp delSp modSp new mod ord setBg">
        <pc:chgData name="David Guetzlaff" userId="4412f5ec-5a70-420a-acbc-6579bbcaec78" providerId="ADAL" clId="{E1D0796D-0EA0-B948-AFF9-EC75631913A8}" dt="2020-11-16T00:13:31.266" v="3038" actId="20577"/>
        <pc:sldMkLst>
          <pc:docMk/>
          <pc:sldMk cId="692340523" sldId="287"/>
        </pc:sldMkLst>
        <pc:spChg chg="mod ord">
          <ac:chgData name="David Guetzlaff" userId="4412f5ec-5a70-420a-acbc-6579bbcaec78" providerId="ADAL" clId="{E1D0796D-0EA0-B948-AFF9-EC75631913A8}" dt="2020-11-16T00:13:05.408" v="2970" actId="20577"/>
          <ac:spMkLst>
            <pc:docMk/>
            <pc:sldMk cId="692340523" sldId="287"/>
            <ac:spMk id="2" creationId="{0C44C34E-8CC7-BC4C-B6B7-43F7DDDC01CC}"/>
          </ac:spMkLst>
        </pc:spChg>
        <pc:spChg chg="mod ord">
          <ac:chgData name="David Guetzlaff" userId="4412f5ec-5a70-420a-acbc-6579bbcaec78" providerId="ADAL" clId="{E1D0796D-0EA0-B948-AFF9-EC75631913A8}" dt="2020-11-16T00:13:31.266" v="3038" actId="20577"/>
          <ac:spMkLst>
            <pc:docMk/>
            <pc:sldMk cId="692340523" sldId="287"/>
            <ac:spMk id="3" creationId="{CA21A56A-787C-9648-A88B-C10E752CB104}"/>
          </ac:spMkLst>
        </pc:spChg>
        <pc:spChg chg="add del">
          <ac:chgData name="David Guetzlaff" userId="4412f5ec-5a70-420a-acbc-6579bbcaec78" providerId="ADAL" clId="{E1D0796D-0EA0-B948-AFF9-EC75631913A8}" dt="2020-11-16T00:12:48.034" v="2931" actId="26606"/>
          <ac:spMkLst>
            <pc:docMk/>
            <pc:sldMk cId="692340523" sldId="287"/>
            <ac:spMk id="9" creationId="{987A0FBA-CC04-4256-A8EB-BB3C543E989C}"/>
          </ac:spMkLst>
        </pc:spChg>
        <pc:spChg chg="add del">
          <ac:chgData name="David Guetzlaff" userId="4412f5ec-5a70-420a-acbc-6579bbcaec78" providerId="ADAL" clId="{E1D0796D-0EA0-B948-AFF9-EC75631913A8}" dt="2020-11-16T00:12:48.034" v="2931" actId="26606"/>
          <ac:spMkLst>
            <pc:docMk/>
            <pc:sldMk cId="692340523" sldId="287"/>
            <ac:spMk id="11" creationId="{66FC6F62-FEC6-45C4-B697-39FDA62A9666}"/>
          </ac:spMkLst>
        </pc:spChg>
        <pc:spChg chg="add">
          <ac:chgData name="David Guetzlaff" userId="4412f5ec-5a70-420a-acbc-6579bbcaec78" providerId="ADAL" clId="{E1D0796D-0EA0-B948-AFF9-EC75631913A8}" dt="2020-11-16T00:12:48.047" v="2932" actId="26606"/>
          <ac:spMkLst>
            <pc:docMk/>
            <pc:sldMk cId="692340523" sldId="287"/>
            <ac:spMk id="17" creationId="{987A0FBA-CC04-4256-A8EB-BB3C543E989C}"/>
          </ac:spMkLst>
        </pc:spChg>
        <pc:spChg chg="add">
          <ac:chgData name="David Guetzlaff" userId="4412f5ec-5a70-420a-acbc-6579bbcaec78" providerId="ADAL" clId="{E1D0796D-0EA0-B948-AFF9-EC75631913A8}" dt="2020-11-16T00:12:48.047" v="2932" actId="26606"/>
          <ac:spMkLst>
            <pc:docMk/>
            <pc:sldMk cId="692340523" sldId="287"/>
            <ac:spMk id="18" creationId="{3D065C6D-EB42-400B-99C4-D0ACE936F6C3}"/>
          </ac:spMkLst>
        </pc:spChg>
        <pc:spChg chg="add">
          <ac:chgData name="David Guetzlaff" userId="4412f5ec-5a70-420a-acbc-6579bbcaec78" providerId="ADAL" clId="{E1D0796D-0EA0-B948-AFF9-EC75631913A8}" dt="2020-11-16T00:12:48.047" v="2932" actId="26606"/>
          <ac:spMkLst>
            <pc:docMk/>
            <pc:sldMk cId="692340523" sldId="287"/>
            <ac:spMk id="19" creationId="{3362A0EA-3E81-4464-94B8-70BE5870EDC0}"/>
          </ac:spMkLst>
        </pc:spChg>
        <pc:grpChg chg="add del">
          <ac:chgData name="David Guetzlaff" userId="4412f5ec-5a70-420a-acbc-6579bbcaec78" providerId="ADAL" clId="{E1D0796D-0EA0-B948-AFF9-EC75631913A8}" dt="2020-11-16T00:12:48.034" v="2931" actId="26606"/>
          <ac:grpSpMkLst>
            <pc:docMk/>
            <pc:sldMk cId="692340523" sldId="287"/>
            <ac:grpSpMk id="13" creationId="{F8D7210F-BCFD-46C1-9A2C-3717368B1A78}"/>
          </ac:grpSpMkLst>
        </pc:grpChg>
        <pc:picChg chg="add mod">
          <ac:chgData name="David Guetzlaff" userId="4412f5ec-5a70-420a-acbc-6579bbcaec78" providerId="ADAL" clId="{E1D0796D-0EA0-B948-AFF9-EC75631913A8}" dt="2020-11-16T00:12:55.531" v="2933" actId="1076"/>
          <ac:picMkLst>
            <pc:docMk/>
            <pc:sldMk cId="692340523" sldId="287"/>
            <ac:picMk id="4" creationId="{DC6B6476-6F69-3C4F-AA5D-152D8EF9EC03}"/>
          </ac:picMkLst>
        </pc:picChg>
      </pc:sldChg>
      <pc:sldChg chg="new del">
        <pc:chgData name="David Guetzlaff" userId="4412f5ec-5a70-420a-acbc-6579bbcaec78" providerId="ADAL" clId="{E1D0796D-0EA0-B948-AFF9-EC75631913A8}" dt="2020-11-16T00:12:00.103" v="2900" actId="2696"/>
        <pc:sldMkLst>
          <pc:docMk/>
          <pc:sldMk cId="2518792547" sldId="287"/>
        </pc:sldMkLst>
      </pc:sldChg>
      <pc:sldChg chg="addSp delSp modSp new mod">
        <pc:chgData name="David Guetzlaff" userId="4412f5ec-5a70-420a-acbc-6579bbcaec78" providerId="ADAL" clId="{E1D0796D-0EA0-B948-AFF9-EC75631913A8}" dt="2020-11-16T21:12:43.880" v="4269" actId="14100"/>
        <pc:sldMkLst>
          <pc:docMk/>
          <pc:sldMk cId="229055891" sldId="288"/>
        </pc:sldMkLst>
        <pc:spChg chg="mod">
          <ac:chgData name="David Guetzlaff" userId="4412f5ec-5a70-420a-acbc-6579bbcaec78" providerId="ADAL" clId="{E1D0796D-0EA0-B948-AFF9-EC75631913A8}" dt="2020-11-16T21:11:22.257" v="4224" actId="20577"/>
          <ac:spMkLst>
            <pc:docMk/>
            <pc:sldMk cId="229055891" sldId="288"/>
            <ac:spMk id="2" creationId="{A0C6B67A-C69C-5A43-92F0-D8A44318AB6B}"/>
          </ac:spMkLst>
        </pc:spChg>
        <pc:spChg chg="del">
          <ac:chgData name="David Guetzlaff" userId="4412f5ec-5a70-420a-acbc-6579bbcaec78" providerId="ADAL" clId="{E1D0796D-0EA0-B948-AFF9-EC75631913A8}" dt="2020-11-16T03:59:42.869" v="3195"/>
          <ac:spMkLst>
            <pc:docMk/>
            <pc:sldMk cId="229055891" sldId="288"/>
            <ac:spMk id="3" creationId="{C1D51DF4-2AEA-F748-B417-DC4CA435E414}"/>
          </ac:spMkLst>
        </pc:spChg>
        <pc:spChg chg="add mod">
          <ac:chgData name="David Guetzlaff" userId="4412f5ec-5a70-420a-acbc-6579bbcaec78" providerId="ADAL" clId="{E1D0796D-0EA0-B948-AFF9-EC75631913A8}" dt="2020-11-16T21:11:43.267" v="4253" actId="20577"/>
          <ac:spMkLst>
            <pc:docMk/>
            <pc:sldMk cId="229055891" sldId="288"/>
            <ac:spMk id="7" creationId="{D6AF2EAD-F244-7F40-AB9A-8ECF05FFC317}"/>
          </ac:spMkLst>
        </pc:spChg>
        <pc:picChg chg="add del mod">
          <ac:chgData name="David Guetzlaff" userId="4412f5ec-5a70-420a-acbc-6579bbcaec78" providerId="ADAL" clId="{E1D0796D-0EA0-B948-AFF9-EC75631913A8}" dt="2020-11-16T03:59:46.107" v="3198" actId="478"/>
          <ac:picMkLst>
            <pc:docMk/>
            <pc:sldMk cId="229055891" sldId="288"/>
            <ac:picMk id="5" creationId="{19E91193-7DEA-D74E-BB1A-E376A35BC360}"/>
          </ac:picMkLst>
        </pc:picChg>
        <pc:picChg chg="add mod">
          <ac:chgData name="David Guetzlaff" userId="4412f5ec-5a70-420a-acbc-6579bbcaec78" providerId="ADAL" clId="{E1D0796D-0EA0-B948-AFF9-EC75631913A8}" dt="2020-11-16T21:11:56.324" v="4257" actId="1076"/>
          <ac:picMkLst>
            <pc:docMk/>
            <pc:sldMk cId="229055891" sldId="288"/>
            <ac:picMk id="9" creationId="{7DD83764-3A2A-AD4D-A4FC-B82771038287}"/>
          </ac:picMkLst>
        </pc:picChg>
        <pc:picChg chg="add mod">
          <ac:chgData name="David Guetzlaff" userId="4412f5ec-5a70-420a-acbc-6579bbcaec78" providerId="ADAL" clId="{E1D0796D-0EA0-B948-AFF9-EC75631913A8}" dt="2020-11-16T21:12:07.275" v="4261" actId="1076"/>
          <ac:picMkLst>
            <pc:docMk/>
            <pc:sldMk cId="229055891" sldId="288"/>
            <ac:picMk id="11" creationId="{A7A32987-85DD-B94B-9E79-F764D4EB614C}"/>
          </ac:picMkLst>
        </pc:picChg>
        <pc:picChg chg="add del mod">
          <ac:chgData name="David Guetzlaff" userId="4412f5ec-5a70-420a-acbc-6579bbcaec78" providerId="ADAL" clId="{E1D0796D-0EA0-B948-AFF9-EC75631913A8}" dt="2020-11-16T21:12:20.924" v="4263" actId="478"/>
          <ac:picMkLst>
            <pc:docMk/>
            <pc:sldMk cId="229055891" sldId="288"/>
            <ac:picMk id="13" creationId="{5EA3DF37-59CB-014B-9356-0D06AEAC7C03}"/>
          </ac:picMkLst>
        </pc:picChg>
        <pc:picChg chg="add mod">
          <ac:chgData name="David Guetzlaff" userId="4412f5ec-5a70-420a-acbc-6579bbcaec78" providerId="ADAL" clId="{E1D0796D-0EA0-B948-AFF9-EC75631913A8}" dt="2020-11-16T21:12:43.880" v="4269" actId="14100"/>
          <ac:picMkLst>
            <pc:docMk/>
            <pc:sldMk cId="229055891" sldId="288"/>
            <ac:picMk id="15" creationId="{5AD00143-B93B-F64C-A1CF-BCCA6369BAE9}"/>
          </ac:picMkLst>
        </pc:picChg>
      </pc:sldChg>
      <pc:sldChg chg="modSp new del mod">
        <pc:chgData name="David Guetzlaff" userId="4412f5ec-5a70-420a-acbc-6579bbcaec78" providerId="ADAL" clId="{E1D0796D-0EA0-B948-AFF9-EC75631913A8}" dt="2020-11-16T03:57:03.655" v="3158" actId="680"/>
        <pc:sldMkLst>
          <pc:docMk/>
          <pc:sldMk cId="1937439586" sldId="288"/>
        </pc:sldMkLst>
        <pc:spChg chg="mod">
          <ac:chgData name="David Guetzlaff" userId="4412f5ec-5a70-420a-acbc-6579bbcaec78" providerId="ADAL" clId="{E1D0796D-0EA0-B948-AFF9-EC75631913A8}" dt="2020-11-16T03:57:01.749" v="3157" actId="20577"/>
          <ac:spMkLst>
            <pc:docMk/>
            <pc:sldMk cId="1937439586" sldId="288"/>
            <ac:spMk id="2" creationId="{24664BC8-9DFB-4940-956C-6EF7600D22C8}"/>
          </ac:spMkLst>
        </pc:spChg>
        <pc:spChg chg="mod">
          <ac:chgData name="David Guetzlaff" userId="4412f5ec-5a70-420a-acbc-6579bbcaec78" providerId="ADAL" clId="{E1D0796D-0EA0-B948-AFF9-EC75631913A8}" dt="2020-11-16T03:57:00.087" v="3156" actId="20577"/>
          <ac:spMkLst>
            <pc:docMk/>
            <pc:sldMk cId="1937439586" sldId="288"/>
            <ac:spMk id="3" creationId="{3CA30A39-C0A8-8246-BBFE-B4F3B8860FA6}"/>
          </ac:spMkLst>
        </pc:spChg>
      </pc:sldChg>
      <pc:sldChg chg="modSp new mod ord">
        <pc:chgData name="David Guetzlaff" userId="4412f5ec-5a70-420a-acbc-6579bbcaec78" providerId="ADAL" clId="{E1D0796D-0EA0-B948-AFF9-EC75631913A8}" dt="2020-11-17T05:35:21.608" v="5461" actId="20578"/>
        <pc:sldMkLst>
          <pc:docMk/>
          <pc:sldMk cId="1931560697" sldId="289"/>
        </pc:sldMkLst>
        <pc:spChg chg="mod">
          <ac:chgData name="David Guetzlaff" userId="4412f5ec-5a70-420a-acbc-6579bbcaec78" providerId="ADAL" clId="{E1D0796D-0EA0-B948-AFF9-EC75631913A8}" dt="2020-11-16T20:34:32.282" v="3423" actId="20577"/>
          <ac:spMkLst>
            <pc:docMk/>
            <pc:sldMk cId="1931560697" sldId="289"/>
            <ac:spMk id="2" creationId="{0AFD68B0-5131-A542-9293-6FE289391619}"/>
          </ac:spMkLst>
        </pc:spChg>
        <pc:spChg chg="mod">
          <ac:chgData name="David Guetzlaff" userId="4412f5ec-5a70-420a-acbc-6579bbcaec78" providerId="ADAL" clId="{E1D0796D-0EA0-B948-AFF9-EC75631913A8}" dt="2020-11-16T20:39:39.212" v="3640" actId="20577"/>
          <ac:spMkLst>
            <pc:docMk/>
            <pc:sldMk cId="1931560697" sldId="289"/>
            <ac:spMk id="3" creationId="{9038E7BB-CF64-194B-95D2-6E4F5C312A00}"/>
          </ac:spMkLst>
        </pc:spChg>
      </pc:sldChg>
      <pc:sldChg chg="modSp new mod">
        <pc:chgData name="David Guetzlaff" userId="4412f5ec-5a70-420a-acbc-6579bbcaec78" providerId="ADAL" clId="{E1D0796D-0EA0-B948-AFF9-EC75631913A8}" dt="2020-11-16T20:42:57.191" v="4089" actId="207"/>
        <pc:sldMkLst>
          <pc:docMk/>
          <pc:sldMk cId="4218598841" sldId="290"/>
        </pc:sldMkLst>
        <pc:spChg chg="mod">
          <ac:chgData name="David Guetzlaff" userId="4412f5ec-5a70-420a-acbc-6579bbcaec78" providerId="ADAL" clId="{E1D0796D-0EA0-B948-AFF9-EC75631913A8}" dt="2020-11-16T20:39:50.035" v="3676" actId="20577"/>
          <ac:spMkLst>
            <pc:docMk/>
            <pc:sldMk cId="4218598841" sldId="290"/>
            <ac:spMk id="2" creationId="{BC192B11-FC83-6E4B-9C08-4C138CD1C43E}"/>
          </ac:spMkLst>
        </pc:spChg>
        <pc:spChg chg="mod">
          <ac:chgData name="David Guetzlaff" userId="4412f5ec-5a70-420a-acbc-6579bbcaec78" providerId="ADAL" clId="{E1D0796D-0EA0-B948-AFF9-EC75631913A8}" dt="2020-11-16T20:42:57.191" v="4089" actId="207"/>
          <ac:spMkLst>
            <pc:docMk/>
            <pc:sldMk cId="4218598841" sldId="290"/>
            <ac:spMk id="3" creationId="{CE33E55A-3176-FA46-90DE-C9C6C510BAEF}"/>
          </ac:spMkLst>
        </pc:spChg>
      </pc:sldChg>
      <pc:sldChg chg="addSp delSp modSp new mod">
        <pc:chgData name="David Guetzlaff" userId="4412f5ec-5a70-420a-acbc-6579bbcaec78" providerId="ADAL" clId="{E1D0796D-0EA0-B948-AFF9-EC75631913A8}" dt="2020-11-17T05:07:02.118" v="4904" actId="1076"/>
        <pc:sldMkLst>
          <pc:docMk/>
          <pc:sldMk cId="477146089" sldId="291"/>
        </pc:sldMkLst>
        <pc:spChg chg="mod">
          <ac:chgData name="David Guetzlaff" userId="4412f5ec-5a70-420a-acbc-6579bbcaec78" providerId="ADAL" clId="{E1D0796D-0EA0-B948-AFF9-EC75631913A8}" dt="2020-11-16T21:22:56.493" v="4290" actId="20577"/>
          <ac:spMkLst>
            <pc:docMk/>
            <pc:sldMk cId="477146089" sldId="291"/>
            <ac:spMk id="2" creationId="{98F8491D-FD32-E349-994B-BC67BC780952}"/>
          </ac:spMkLst>
        </pc:spChg>
        <pc:spChg chg="mod">
          <ac:chgData name="David Guetzlaff" userId="4412f5ec-5a70-420a-acbc-6579bbcaec78" providerId="ADAL" clId="{E1D0796D-0EA0-B948-AFF9-EC75631913A8}" dt="2020-11-17T05:06:58.092" v="4903" actId="20577"/>
          <ac:spMkLst>
            <pc:docMk/>
            <pc:sldMk cId="477146089" sldId="291"/>
            <ac:spMk id="3" creationId="{B3C1D790-5862-D34B-ACE0-772F1D4A0196}"/>
          </ac:spMkLst>
        </pc:spChg>
        <pc:spChg chg="add mod">
          <ac:chgData name="David Guetzlaff" userId="4412f5ec-5a70-420a-acbc-6579bbcaec78" providerId="ADAL" clId="{E1D0796D-0EA0-B948-AFF9-EC75631913A8}" dt="2020-11-17T05:06:21.270" v="4842" actId="1076"/>
          <ac:spMkLst>
            <pc:docMk/>
            <pc:sldMk cId="477146089" sldId="291"/>
            <ac:spMk id="4" creationId="{8AB52AAC-4B38-F546-A161-6F991127232A}"/>
          </ac:spMkLst>
        </pc:spChg>
        <pc:spChg chg="add mod">
          <ac:chgData name="David Guetzlaff" userId="4412f5ec-5a70-420a-acbc-6579bbcaec78" providerId="ADAL" clId="{E1D0796D-0EA0-B948-AFF9-EC75631913A8}" dt="2020-11-17T05:06:21.270" v="4842" actId="1076"/>
          <ac:spMkLst>
            <pc:docMk/>
            <pc:sldMk cId="477146089" sldId="291"/>
            <ac:spMk id="5" creationId="{22934CAF-6A0A-074E-97F4-6A264A2DFB4A}"/>
          </ac:spMkLst>
        </pc:spChg>
        <pc:spChg chg="add del mod">
          <ac:chgData name="David Guetzlaff" userId="4412f5ec-5a70-420a-acbc-6579bbcaec78" providerId="ADAL" clId="{E1D0796D-0EA0-B948-AFF9-EC75631913A8}" dt="2020-11-17T04:42:32.962" v="4761"/>
          <ac:spMkLst>
            <pc:docMk/>
            <pc:sldMk cId="477146089" sldId="291"/>
            <ac:spMk id="6" creationId="{BB514856-0631-9948-9767-9E56FD8BE808}"/>
          </ac:spMkLst>
        </pc:spChg>
        <pc:spChg chg="add mod">
          <ac:chgData name="David Guetzlaff" userId="4412f5ec-5a70-420a-acbc-6579bbcaec78" providerId="ADAL" clId="{E1D0796D-0EA0-B948-AFF9-EC75631913A8}" dt="2020-11-17T05:06:21.270" v="4842" actId="1076"/>
          <ac:spMkLst>
            <pc:docMk/>
            <pc:sldMk cId="477146089" sldId="291"/>
            <ac:spMk id="7" creationId="{04E14B1B-EF6C-DC4E-A85C-6532E4A9E721}"/>
          </ac:spMkLst>
        </pc:spChg>
        <pc:spChg chg="add mod">
          <ac:chgData name="David Guetzlaff" userId="4412f5ec-5a70-420a-acbc-6579bbcaec78" providerId="ADAL" clId="{E1D0796D-0EA0-B948-AFF9-EC75631913A8}" dt="2020-11-17T05:06:21.270" v="4842" actId="1076"/>
          <ac:spMkLst>
            <pc:docMk/>
            <pc:sldMk cId="477146089" sldId="291"/>
            <ac:spMk id="8" creationId="{064C6E63-DEF4-A942-A10D-59B8D2F49339}"/>
          </ac:spMkLst>
        </pc:spChg>
        <pc:spChg chg="add mod">
          <ac:chgData name="David Guetzlaff" userId="4412f5ec-5a70-420a-acbc-6579bbcaec78" providerId="ADAL" clId="{E1D0796D-0EA0-B948-AFF9-EC75631913A8}" dt="2020-11-17T05:06:21.270" v="4842" actId="1076"/>
          <ac:spMkLst>
            <pc:docMk/>
            <pc:sldMk cId="477146089" sldId="291"/>
            <ac:spMk id="11" creationId="{C11AA04B-D9C4-4045-BCFB-6971890C3076}"/>
          </ac:spMkLst>
        </pc:spChg>
        <pc:spChg chg="add mod">
          <ac:chgData name="David Guetzlaff" userId="4412f5ec-5a70-420a-acbc-6579bbcaec78" providerId="ADAL" clId="{E1D0796D-0EA0-B948-AFF9-EC75631913A8}" dt="2020-11-17T05:06:21.270" v="4842" actId="1076"/>
          <ac:spMkLst>
            <pc:docMk/>
            <pc:sldMk cId="477146089" sldId="291"/>
            <ac:spMk id="12" creationId="{45BFCD60-9875-0342-A5BD-037217C61CB1}"/>
          </ac:spMkLst>
        </pc:spChg>
        <pc:spChg chg="add mod">
          <ac:chgData name="David Guetzlaff" userId="4412f5ec-5a70-420a-acbc-6579bbcaec78" providerId="ADAL" clId="{E1D0796D-0EA0-B948-AFF9-EC75631913A8}" dt="2020-11-17T05:06:21.270" v="4842" actId="1076"/>
          <ac:spMkLst>
            <pc:docMk/>
            <pc:sldMk cId="477146089" sldId="291"/>
            <ac:spMk id="13" creationId="{53EA2C77-4D2E-BB4F-8269-D8D2976E9F9E}"/>
          </ac:spMkLst>
        </pc:spChg>
        <pc:spChg chg="add mod">
          <ac:chgData name="David Guetzlaff" userId="4412f5ec-5a70-420a-acbc-6579bbcaec78" providerId="ADAL" clId="{E1D0796D-0EA0-B948-AFF9-EC75631913A8}" dt="2020-11-17T05:06:21.270" v="4842" actId="1076"/>
          <ac:spMkLst>
            <pc:docMk/>
            <pc:sldMk cId="477146089" sldId="291"/>
            <ac:spMk id="14" creationId="{2F58A029-F840-6640-848A-2B84DB19C4FF}"/>
          </ac:spMkLst>
        </pc:spChg>
        <pc:spChg chg="add mod">
          <ac:chgData name="David Guetzlaff" userId="4412f5ec-5a70-420a-acbc-6579bbcaec78" providerId="ADAL" clId="{E1D0796D-0EA0-B948-AFF9-EC75631913A8}" dt="2020-11-17T05:06:21.270" v="4842" actId="1076"/>
          <ac:spMkLst>
            <pc:docMk/>
            <pc:sldMk cId="477146089" sldId="291"/>
            <ac:spMk id="15" creationId="{AC899E7C-9C6A-E14A-9F52-B6DC964F6483}"/>
          </ac:spMkLst>
        </pc:spChg>
        <pc:spChg chg="add mod">
          <ac:chgData name="David Guetzlaff" userId="4412f5ec-5a70-420a-acbc-6579bbcaec78" providerId="ADAL" clId="{E1D0796D-0EA0-B948-AFF9-EC75631913A8}" dt="2020-11-17T05:06:21.270" v="4842" actId="1076"/>
          <ac:spMkLst>
            <pc:docMk/>
            <pc:sldMk cId="477146089" sldId="291"/>
            <ac:spMk id="16" creationId="{2A96B96D-F477-C641-90BE-6BC386FAD7EB}"/>
          </ac:spMkLst>
        </pc:spChg>
        <pc:spChg chg="add mod">
          <ac:chgData name="David Guetzlaff" userId="4412f5ec-5a70-420a-acbc-6579bbcaec78" providerId="ADAL" clId="{E1D0796D-0EA0-B948-AFF9-EC75631913A8}" dt="2020-11-17T05:06:21.270" v="4842" actId="1076"/>
          <ac:spMkLst>
            <pc:docMk/>
            <pc:sldMk cId="477146089" sldId="291"/>
            <ac:spMk id="17" creationId="{3811D992-EC78-F045-95EC-C040755B1438}"/>
          </ac:spMkLst>
        </pc:spChg>
        <pc:spChg chg="add mod">
          <ac:chgData name="David Guetzlaff" userId="4412f5ec-5a70-420a-acbc-6579bbcaec78" providerId="ADAL" clId="{E1D0796D-0EA0-B948-AFF9-EC75631913A8}" dt="2020-11-17T05:06:21.270" v="4842" actId="1076"/>
          <ac:spMkLst>
            <pc:docMk/>
            <pc:sldMk cId="477146089" sldId="291"/>
            <ac:spMk id="18" creationId="{02B0FE0D-F7D6-E149-819A-10DBBB4A43B6}"/>
          </ac:spMkLst>
        </pc:spChg>
        <pc:spChg chg="add mod">
          <ac:chgData name="David Guetzlaff" userId="4412f5ec-5a70-420a-acbc-6579bbcaec78" providerId="ADAL" clId="{E1D0796D-0EA0-B948-AFF9-EC75631913A8}" dt="2020-11-17T05:06:21.270" v="4842" actId="1076"/>
          <ac:spMkLst>
            <pc:docMk/>
            <pc:sldMk cId="477146089" sldId="291"/>
            <ac:spMk id="19" creationId="{15152D88-FC64-8E4B-B02B-36640BF7F6AE}"/>
          </ac:spMkLst>
        </pc:spChg>
        <pc:spChg chg="add mod">
          <ac:chgData name="David Guetzlaff" userId="4412f5ec-5a70-420a-acbc-6579bbcaec78" providerId="ADAL" clId="{E1D0796D-0EA0-B948-AFF9-EC75631913A8}" dt="2020-11-17T05:06:26.402" v="4843" actId="1076"/>
          <ac:spMkLst>
            <pc:docMk/>
            <pc:sldMk cId="477146089" sldId="291"/>
            <ac:spMk id="20" creationId="{03E9E985-85ED-3D4B-BC34-3CE8230DE74A}"/>
          </ac:spMkLst>
        </pc:spChg>
        <pc:spChg chg="add mod">
          <ac:chgData name="David Guetzlaff" userId="4412f5ec-5a70-420a-acbc-6579bbcaec78" providerId="ADAL" clId="{E1D0796D-0EA0-B948-AFF9-EC75631913A8}" dt="2020-11-17T05:07:02.118" v="4904" actId="1076"/>
          <ac:spMkLst>
            <pc:docMk/>
            <pc:sldMk cId="477146089" sldId="291"/>
            <ac:spMk id="21" creationId="{CB91FD81-99EC-2A4A-8A09-787F5FC3330A}"/>
          </ac:spMkLst>
        </pc:spChg>
        <pc:cxnChg chg="add del mod">
          <ac:chgData name="David Guetzlaff" userId="4412f5ec-5a70-420a-acbc-6579bbcaec78" providerId="ADAL" clId="{E1D0796D-0EA0-B948-AFF9-EC75631913A8}" dt="2020-11-17T04:43:17.376" v="4765" actId="478"/>
          <ac:cxnSpMkLst>
            <pc:docMk/>
            <pc:sldMk cId="477146089" sldId="291"/>
            <ac:cxnSpMk id="10" creationId="{C5841DFD-9987-744D-BD9E-695A3B38BB32}"/>
          </ac:cxnSpMkLst>
        </pc:cxnChg>
      </pc:sldChg>
      <pc:sldChg chg="modSp new mod ord">
        <pc:chgData name="David Guetzlaff" userId="4412f5ec-5a70-420a-acbc-6579bbcaec78" providerId="ADAL" clId="{E1D0796D-0EA0-B948-AFF9-EC75631913A8}" dt="2020-11-17T05:18:10.541" v="5084" actId="20577"/>
        <pc:sldMkLst>
          <pc:docMk/>
          <pc:sldMk cId="1696990502" sldId="292"/>
        </pc:sldMkLst>
        <pc:spChg chg="mod">
          <ac:chgData name="David Guetzlaff" userId="4412f5ec-5a70-420a-acbc-6579bbcaec78" providerId="ADAL" clId="{E1D0796D-0EA0-B948-AFF9-EC75631913A8}" dt="2020-11-16T21:23:46.062" v="4325" actId="20577"/>
          <ac:spMkLst>
            <pc:docMk/>
            <pc:sldMk cId="1696990502" sldId="292"/>
            <ac:spMk id="2" creationId="{A1E100AA-C841-9E4B-A0CC-BA84AD1CA351}"/>
          </ac:spMkLst>
        </pc:spChg>
        <pc:spChg chg="mod">
          <ac:chgData name="David Guetzlaff" userId="4412f5ec-5a70-420a-acbc-6579bbcaec78" providerId="ADAL" clId="{E1D0796D-0EA0-B948-AFF9-EC75631913A8}" dt="2020-11-17T05:18:10.541" v="5084" actId="20577"/>
          <ac:spMkLst>
            <pc:docMk/>
            <pc:sldMk cId="1696990502" sldId="292"/>
            <ac:spMk id="3" creationId="{853AB77B-AD9F-124A-BF7B-F973AE368537}"/>
          </ac:spMkLst>
        </pc:spChg>
      </pc:sldChg>
      <pc:sldChg chg="modSp new mod">
        <pc:chgData name="David Guetzlaff" userId="4412f5ec-5a70-420a-acbc-6579bbcaec78" providerId="ADAL" clId="{E1D0796D-0EA0-B948-AFF9-EC75631913A8}" dt="2020-11-17T01:17:58.677" v="4684" actId="20577"/>
        <pc:sldMkLst>
          <pc:docMk/>
          <pc:sldMk cId="4122967435" sldId="293"/>
        </pc:sldMkLst>
        <pc:spChg chg="mod">
          <ac:chgData name="David Guetzlaff" userId="4412f5ec-5a70-420a-acbc-6579bbcaec78" providerId="ADAL" clId="{E1D0796D-0EA0-B948-AFF9-EC75631913A8}" dt="2020-11-16T21:29:54.931" v="4622" actId="20577"/>
          <ac:spMkLst>
            <pc:docMk/>
            <pc:sldMk cId="4122967435" sldId="293"/>
            <ac:spMk id="2" creationId="{E1AFD138-E8FB-3A43-9A73-ABA6DAE0166E}"/>
          </ac:spMkLst>
        </pc:spChg>
        <pc:spChg chg="mod">
          <ac:chgData name="David Guetzlaff" userId="4412f5ec-5a70-420a-acbc-6579bbcaec78" providerId="ADAL" clId="{E1D0796D-0EA0-B948-AFF9-EC75631913A8}" dt="2020-11-17T01:17:58.677" v="4684" actId="20577"/>
          <ac:spMkLst>
            <pc:docMk/>
            <pc:sldMk cId="4122967435" sldId="293"/>
            <ac:spMk id="3" creationId="{72006E0D-11FD-C44A-B180-EE8BC609E8F3}"/>
          </ac:spMkLst>
        </pc:spChg>
      </pc:sldChg>
      <pc:sldChg chg="addSp delSp modSp add mod">
        <pc:chgData name="David Guetzlaff" userId="4412f5ec-5a70-420a-acbc-6579bbcaec78" providerId="ADAL" clId="{E1D0796D-0EA0-B948-AFF9-EC75631913A8}" dt="2020-11-17T05:16:01.699" v="5054" actId="1076"/>
        <pc:sldMkLst>
          <pc:docMk/>
          <pc:sldMk cId="3749799028" sldId="294"/>
        </pc:sldMkLst>
        <pc:spChg chg="mod">
          <ac:chgData name="David Guetzlaff" userId="4412f5ec-5a70-420a-acbc-6579bbcaec78" providerId="ADAL" clId="{E1D0796D-0EA0-B948-AFF9-EC75631913A8}" dt="2020-11-17T05:12:54.592" v="5003" actId="1076"/>
          <ac:spMkLst>
            <pc:docMk/>
            <pc:sldMk cId="3749799028" sldId="294"/>
            <ac:spMk id="2" creationId="{98F8491D-FD32-E349-994B-BC67BC780952}"/>
          </ac:spMkLst>
        </pc:spChg>
        <pc:spChg chg="del mod">
          <ac:chgData name="David Guetzlaff" userId="4412f5ec-5a70-420a-acbc-6579bbcaec78" providerId="ADAL" clId="{E1D0796D-0EA0-B948-AFF9-EC75631913A8}" dt="2020-11-17T05:07:37.928" v="4909" actId="21"/>
          <ac:spMkLst>
            <pc:docMk/>
            <pc:sldMk cId="3749799028" sldId="294"/>
            <ac:spMk id="3" creationId="{B3C1D790-5862-D34B-ACE0-772F1D4A0196}"/>
          </ac:spMkLst>
        </pc:spChg>
        <pc:spChg chg="mod">
          <ac:chgData name="David Guetzlaff" userId="4412f5ec-5a70-420a-acbc-6579bbcaec78" providerId="ADAL" clId="{E1D0796D-0EA0-B948-AFF9-EC75631913A8}" dt="2020-11-17T05:10:11.809" v="4943" actId="13822"/>
          <ac:spMkLst>
            <pc:docMk/>
            <pc:sldMk cId="3749799028" sldId="294"/>
            <ac:spMk id="4" creationId="{8AB52AAC-4B38-F546-A161-6F991127232A}"/>
          </ac:spMkLst>
        </pc:spChg>
        <pc:spChg chg="mod">
          <ac:chgData name="David Guetzlaff" userId="4412f5ec-5a70-420a-acbc-6579bbcaec78" providerId="ADAL" clId="{E1D0796D-0EA0-B948-AFF9-EC75631913A8}" dt="2020-11-17T05:10:32.563" v="4948" actId="13822"/>
          <ac:spMkLst>
            <pc:docMk/>
            <pc:sldMk cId="3749799028" sldId="294"/>
            <ac:spMk id="5" creationId="{22934CAF-6A0A-074E-97F4-6A264A2DFB4A}"/>
          </ac:spMkLst>
        </pc:spChg>
        <pc:spChg chg="add del mod">
          <ac:chgData name="David Guetzlaff" userId="4412f5ec-5a70-420a-acbc-6579bbcaec78" providerId="ADAL" clId="{E1D0796D-0EA0-B948-AFF9-EC75631913A8}" dt="2020-11-17T05:10:23.983" v="4947"/>
          <ac:spMkLst>
            <pc:docMk/>
            <pc:sldMk cId="3749799028" sldId="294"/>
            <ac:spMk id="6" creationId="{2CA81123-EDB6-BF4A-8BE4-D9AA41CA3133}"/>
          </ac:spMkLst>
        </pc:spChg>
        <pc:spChg chg="mod">
          <ac:chgData name="David Guetzlaff" userId="4412f5ec-5a70-420a-acbc-6579bbcaec78" providerId="ADAL" clId="{E1D0796D-0EA0-B948-AFF9-EC75631913A8}" dt="2020-11-17T05:10:32.563" v="4948" actId="13822"/>
          <ac:spMkLst>
            <pc:docMk/>
            <pc:sldMk cId="3749799028" sldId="294"/>
            <ac:spMk id="7" creationId="{04E14B1B-EF6C-DC4E-A85C-6532E4A9E721}"/>
          </ac:spMkLst>
        </pc:spChg>
        <pc:spChg chg="mod">
          <ac:chgData name="David Guetzlaff" userId="4412f5ec-5a70-420a-acbc-6579bbcaec78" providerId="ADAL" clId="{E1D0796D-0EA0-B948-AFF9-EC75631913A8}" dt="2020-11-17T05:10:32.563" v="4948" actId="13822"/>
          <ac:spMkLst>
            <pc:docMk/>
            <pc:sldMk cId="3749799028" sldId="294"/>
            <ac:spMk id="8" creationId="{064C6E63-DEF4-A942-A10D-59B8D2F49339}"/>
          </ac:spMkLst>
        </pc:spChg>
        <pc:spChg chg="mod">
          <ac:chgData name="David Guetzlaff" userId="4412f5ec-5a70-420a-acbc-6579bbcaec78" providerId="ADAL" clId="{E1D0796D-0EA0-B948-AFF9-EC75631913A8}" dt="2020-11-17T05:10:11.809" v="4943" actId="13822"/>
          <ac:spMkLst>
            <pc:docMk/>
            <pc:sldMk cId="3749799028" sldId="294"/>
            <ac:spMk id="11" creationId="{C11AA04B-D9C4-4045-BCFB-6971890C3076}"/>
          </ac:spMkLst>
        </pc:spChg>
        <pc:spChg chg="mod">
          <ac:chgData name="David Guetzlaff" userId="4412f5ec-5a70-420a-acbc-6579bbcaec78" providerId="ADAL" clId="{E1D0796D-0EA0-B948-AFF9-EC75631913A8}" dt="2020-11-17T05:10:32.563" v="4948" actId="13822"/>
          <ac:spMkLst>
            <pc:docMk/>
            <pc:sldMk cId="3749799028" sldId="294"/>
            <ac:spMk id="12" creationId="{45BFCD60-9875-0342-A5BD-037217C61CB1}"/>
          </ac:spMkLst>
        </pc:spChg>
        <pc:spChg chg="mod">
          <ac:chgData name="David Guetzlaff" userId="4412f5ec-5a70-420a-acbc-6579bbcaec78" providerId="ADAL" clId="{E1D0796D-0EA0-B948-AFF9-EC75631913A8}" dt="2020-11-17T05:10:32.563" v="4948" actId="13822"/>
          <ac:spMkLst>
            <pc:docMk/>
            <pc:sldMk cId="3749799028" sldId="294"/>
            <ac:spMk id="13" creationId="{53EA2C77-4D2E-BB4F-8269-D8D2976E9F9E}"/>
          </ac:spMkLst>
        </pc:spChg>
        <pc:spChg chg="mod">
          <ac:chgData name="David Guetzlaff" userId="4412f5ec-5a70-420a-acbc-6579bbcaec78" providerId="ADAL" clId="{E1D0796D-0EA0-B948-AFF9-EC75631913A8}" dt="2020-11-17T05:11:38.563" v="4962" actId="1076"/>
          <ac:spMkLst>
            <pc:docMk/>
            <pc:sldMk cId="3749799028" sldId="294"/>
            <ac:spMk id="14" creationId="{2F58A029-F840-6640-848A-2B84DB19C4FF}"/>
          </ac:spMkLst>
        </pc:spChg>
        <pc:spChg chg="mod">
          <ac:chgData name="David Guetzlaff" userId="4412f5ec-5a70-420a-acbc-6579bbcaec78" providerId="ADAL" clId="{E1D0796D-0EA0-B948-AFF9-EC75631913A8}" dt="2020-11-17T05:11:38.563" v="4962" actId="1076"/>
          <ac:spMkLst>
            <pc:docMk/>
            <pc:sldMk cId="3749799028" sldId="294"/>
            <ac:spMk id="15" creationId="{AC899E7C-9C6A-E14A-9F52-B6DC964F6483}"/>
          </ac:spMkLst>
        </pc:spChg>
        <pc:spChg chg="mod">
          <ac:chgData name="David Guetzlaff" userId="4412f5ec-5a70-420a-acbc-6579bbcaec78" providerId="ADAL" clId="{E1D0796D-0EA0-B948-AFF9-EC75631913A8}" dt="2020-11-17T05:11:38.563" v="4962" actId="1076"/>
          <ac:spMkLst>
            <pc:docMk/>
            <pc:sldMk cId="3749799028" sldId="294"/>
            <ac:spMk id="16" creationId="{2A96B96D-F477-C641-90BE-6BC386FAD7EB}"/>
          </ac:spMkLst>
        </pc:spChg>
        <pc:spChg chg="mod">
          <ac:chgData name="David Guetzlaff" userId="4412f5ec-5a70-420a-acbc-6579bbcaec78" providerId="ADAL" clId="{E1D0796D-0EA0-B948-AFF9-EC75631913A8}" dt="2020-11-17T05:11:38.563" v="4962" actId="1076"/>
          <ac:spMkLst>
            <pc:docMk/>
            <pc:sldMk cId="3749799028" sldId="294"/>
            <ac:spMk id="17" creationId="{3811D992-EC78-F045-95EC-C040755B1438}"/>
          </ac:spMkLst>
        </pc:spChg>
        <pc:spChg chg="mod">
          <ac:chgData name="David Guetzlaff" userId="4412f5ec-5a70-420a-acbc-6579bbcaec78" providerId="ADAL" clId="{E1D0796D-0EA0-B948-AFF9-EC75631913A8}" dt="2020-11-17T05:11:38.563" v="4962" actId="1076"/>
          <ac:spMkLst>
            <pc:docMk/>
            <pc:sldMk cId="3749799028" sldId="294"/>
            <ac:spMk id="18" creationId="{02B0FE0D-F7D6-E149-819A-10DBBB4A43B6}"/>
          </ac:spMkLst>
        </pc:spChg>
        <pc:spChg chg="mod">
          <ac:chgData name="David Guetzlaff" userId="4412f5ec-5a70-420a-acbc-6579bbcaec78" providerId="ADAL" clId="{E1D0796D-0EA0-B948-AFF9-EC75631913A8}" dt="2020-11-17T05:11:50.459" v="4965" actId="1076"/>
          <ac:spMkLst>
            <pc:docMk/>
            <pc:sldMk cId="3749799028" sldId="294"/>
            <ac:spMk id="19" creationId="{15152D88-FC64-8E4B-B02B-36640BF7F6AE}"/>
          </ac:spMkLst>
        </pc:spChg>
        <pc:spChg chg="mod">
          <ac:chgData name="David Guetzlaff" userId="4412f5ec-5a70-420a-acbc-6579bbcaec78" providerId="ADAL" clId="{E1D0796D-0EA0-B948-AFF9-EC75631913A8}" dt="2020-11-17T05:08:17.868" v="4924" actId="1076"/>
          <ac:spMkLst>
            <pc:docMk/>
            <pc:sldMk cId="3749799028" sldId="294"/>
            <ac:spMk id="20" creationId="{03E9E985-85ED-3D4B-BC34-3CE8230DE74A}"/>
          </ac:spMkLst>
        </pc:spChg>
        <pc:spChg chg="mod">
          <ac:chgData name="David Guetzlaff" userId="4412f5ec-5a70-420a-acbc-6579bbcaec78" providerId="ADAL" clId="{E1D0796D-0EA0-B948-AFF9-EC75631913A8}" dt="2020-11-17T05:11:38.563" v="4962" actId="1076"/>
          <ac:spMkLst>
            <pc:docMk/>
            <pc:sldMk cId="3749799028" sldId="294"/>
            <ac:spMk id="21" creationId="{CB91FD81-99EC-2A4A-8A09-787F5FC3330A}"/>
          </ac:spMkLst>
        </pc:spChg>
        <pc:spChg chg="add del mod">
          <ac:chgData name="David Guetzlaff" userId="4412f5ec-5a70-420a-acbc-6579bbcaec78" providerId="ADAL" clId="{E1D0796D-0EA0-B948-AFF9-EC75631913A8}" dt="2020-11-17T05:10:59.070" v="4959" actId="21"/>
          <ac:spMkLst>
            <pc:docMk/>
            <pc:sldMk cId="3749799028" sldId="294"/>
            <ac:spMk id="22" creationId="{00BCF9A8-4071-DA4F-9B3B-1C70FFF48BA5}"/>
          </ac:spMkLst>
        </pc:spChg>
        <pc:spChg chg="add mod">
          <ac:chgData name="David Guetzlaff" userId="4412f5ec-5a70-420a-acbc-6579bbcaec78" providerId="ADAL" clId="{E1D0796D-0EA0-B948-AFF9-EC75631913A8}" dt="2020-11-17T05:12:04.162" v="4966" actId="13822"/>
          <ac:spMkLst>
            <pc:docMk/>
            <pc:sldMk cId="3749799028" sldId="294"/>
            <ac:spMk id="23" creationId="{6A8DE53F-04CD-E24E-80D8-ADD621B87DDC}"/>
          </ac:spMkLst>
        </pc:spChg>
        <pc:spChg chg="add mod">
          <ac:chgData name="David Guetzlaff" userId="4412f5ec-5a70-420a-acbc-6579bbcaec78" providerId="ADAL" clId="{E1D0796D-0EA0-B948-AFF9-EC75631913A8}" dt="2020-11-17T05:12:04.162" v="4966" actId="13822"/>
          <ac:spMkLst>
            <pc:docMk/>
            <pc:sldMk cId="3749799028" sldId="294"/>
            <ac:spMk id="24" creationId="{4C9F3EB8-91F3-D04C-A542-24C371393BB0}"/>
          </ac:spMkLst>
        </pc:spChg>
        <pc:spChg chg="add mod">
          <ac:chgData name="David Guetzlaff" userId="4412f5ec-5a70-420a-acbc-6579bbcaec78" providerId="ADAL" clId="{E1D0796D-0EA0-B948-AFF9-EC75631913A8}" dt="2020-11-17T05:12:04.162" v="4966" actId="13822"/>
          <ac:spMkLst>
            <pc:docMk/>
            <pc:sldMk cId="3749799028" sldId="294"/>
            <ac:spMk id="25" creationId="{D96BBE9C-26FF-B447-8AA7-C233DC74DEE6}"/>
          </ac:spMkLst>
        </pc:spChg>
        <pc:spChg chg="add mod">
          <ac:chgData name="David Guetzlaff" userId="4412f5ec-5a70-420a-acbc-6579bbcaec78" providerId="ADAL" clId="{E1D0796D-0EA0-B948-AFF9-EC75631913A8}" dt="2020-11-17T05:12:04.162" v="4966" actId="13822"/>
          <ac:spMkLst>
            <pc:docMk/>
            <pc:sldMk cId="3749799028" sldId="294"/>
            <ac:spMk id="26" creationId="{02DC5891-DA0B-8C45-A6FB-54938EEFC054}"/>
          </ac:spMkLst>
        </pc:spChg>
        <pc:spChg chg="add mod">
          <ac:chgData name="David Guetzlaff" userId="4412f5ec-5a70-420a-acbc-6579bbcaec78" providerId="ADAL" clId="{E1D0796D-0EA0-B948-AFF9-EC75631913A8}" dt="2020-11-17T05:12:32.892" v="4999" actId="1076"/>
          <ac:spMkLst>
            <pc:docMk/>
            <pc:sldMk cId="3749799028" sldId="294"/>
            <ac:spMk id="27" creationId="{5E1F23D3-7EA4-9846-AC3F-9BEB5FE85D96}"/>
          </ac:spMkLst>
        </pc:spChg>
        <pc:spChg chg="add mod">
          <ac:chgData name="David Guetzlaff" userId="4412f5ec-5a70-420a-acbc-6579bbcaec78" providerId="ADAL" clId="{E1D0796D-0EA0-B948-AFF9-EC75631913A8}" dt="2020-11-17T05:12:49.628" v="5001" actId="1076"/>
          <ac:spMkLst>
            <pc:docMk/>
            <pc:sldMk cId="3749799028" sldId="294"/>
            <ac:spMk id="28" creationId="{9EB015C2-E25F-1B46-9CB8-FCD955319BAC}"/>
          </ac:spMkLst>
        </pc:spChg>
        <pc:spChg chg="add del mod">
          <ac:chgData name="David Guetzlaff" userId="4412f5ec-5a70-420a-acbc-6579bbcaec78" providerId="ADAL" clId="{E1D0796D-0EA0-B948-AFF9-EC75631913A8}" dt="2020-11-17T05:13:00.254" v="5005" actId="478"/>
          <ac:spMkLst>
            <pc:docMk/>
            <pc:sldMk cId="3749799028" sldId="294"/>
            <ac:spMk id="29" creationId="{67221484-5B8C-B04A-B225-1720570CE8FE}"/>
          </ac:spMkLst>
        </pc:spChg>
        <pc:spChg chg="add mod">
          <ac:chgData name="David Guetzlaff" userId="4412f5ec-5a70-420a-acbc-6579bbcaec78" providerId="ADAL" clId="{E1D0796D-0EA0-B948-AFF9-EC75631913A8}" dt="2020-11-17T05:12:49.628" v="5001" actId="1076"/>
          <ac:spMkLst>
            <pc:docMk/>
            <pc:sldMk cId="3749799028" sldId="294"/>
            <ac:spMk id="30" creationId="{09F35690-FD07-6340-844D-EF0C96B56832}"/>
          </ac:spMkLst>
        </pc:spChg>
        <pc:spChg chg="add del mod">
          <ac:chgData name="David Guetzlaff" userId="4412f5ec-5a70-420a-acbc-6579bbcaec78" providerId="ADAL" clId="{E1D0796D-0EA0-B948-AFF9-EC75631913A8}" dt="2020-11-17T05:12:58.691" v="5004" actId="478"/>
          <ac:spMkLst>
            <pc:docMk/>
            <pc:sldMk cId="3749799028" sldId="294"/>
            <ac:spMk id="31" creationId="{06C7ADDB-0500-3840-A355-5D946B9E9DF8}"/>
          </ac:spMkLst>
        </pc:spChg>
        <pc:spChg chg="add del mod">
          <ac:chgData name="David Guetzlaff" userId="4412f5ec-5a70-420a-acbc-6579bbcaec78" providerId="ADAL" clId="{E1D0796D-0EA0-B948-AFF9-EC75631913A8}" dt="2020-11-17T05:13:12.179" v="5008" actId="478"/>
          <ac:spMkLst>
            <pc:docMk/>
            <pc:sldMk cId="3749799028" sldId="294"/>
            <ac:spMk id="32" creationId="{4C5DA36D-69FE-7A43-97B8-0532C83B87B3}"/>
          </ac:spMkLst>
        </pc:spChg>
        <pc:spChg chg="add mod">
          <ac:chgData name="David Guetzlaff" userId="4412f5ec-5a70-420a-acbc-6579bbcaec78" providerId="ADAL" clId="{E1D0796D-0EA0-B948-AFF9-EC75631913A8}" dt="2020-11-17T05:13:27.929" v="5010" actId="1076"/>
          <ac:spMkLst>
            <pc:docMk/>
            <pc:sldMk cId="3749799028" sldId="294"/>
            <ac:spMk id="33" creationId="{69A0EE5C-00F0-574D-9A28-ED17ABE3E49C}"/>
          </ac:spMkLst>
        </pc:spChg>
        <pc:spChg chg="add mod">
          <ac:chgData name="David Guetzlaff" userId="4412f5ec-5a70-420a-acbc-6579bbcaec78" providerId="ADAL" clId="{E1D0796D-0EA0-B948-AFF9-EC75631913A8}" dt="2020-11-17T05:13:27.929" v="5010" actId="1076"/>
          <ac:spMkLst>
            <pc:docMk/>
            <pc:sldMk cId="3749799028" sldId="294"/>
            <ac:spMk id="34" creationId="{862CA92E-4513-A343-95CF-13DE782E1590}"/>
          </ac:spMkLst>
        </pc:spChg>
        <pc:spChg chg="add mod">
          <ac:chgData name="David Guetzlaff" userId="4412f5ec-5a70-420a-acbc-6579bbcaec78" providerId="ADAL" clId="{E1D0796D-0EA0-B948-AFF9-EC75631913A8}" dt="2020-11-17T05:13:41.836" v="5014" actId="1076"/>
          <ac:spMkLst>
            <pc:docMk/>
            <pc:sldMk cId="3749799028" sldId="294"/>
            <ac:spMk id="35" creationId="{636C8603-B678-284C-B860-81B4DCF05B8F}"/>
          </ac:spMkLst>
        </pc:spChg>
        <pc:spChg chg="add mod">
          <ac:chgData name="David Guetzlaff" userId="4412f5ec-5a70-420a-acbc-6579bbcaec78" providerId="ADAL" clId="{E1D0796D-0EA0-B948-AFF9-EC75631913A8}" dt="2020-11-17T05:13:56.864" v="5016" actId="1076"/>
          <ac:spMkLst>
            <pc:docMk/>
            <pc:sldMk cId="3749799028" sldId="294"/>
            <ac:spMk id="36" creationId="{198BFF71-48B1-2A4E-8E6C-EFCFB0D596B1}"/>
          </ac:spMkLst>
        </pc:spChg>
        <pc:spChg chg="add mod">
          <ac:chgData name="David Guetzlaff" userId="4412f5ec-5a70-420a-acbc-6579bbcaec78" providerId="ADAL" clId="{E1D0796D-0EA0-B948-AFF9-EC75631913A8}" dt="2020-11-17T05:13:56.864" v="5016" actId="1076"/>
          <ac:spMkLst>
            <pc:docMk/>
            <pc:sldMk cId="3749799028" sldId="294"/>
            <ac:spMk id="37" creationId="{E8F9868B-8990-3649-9FCB-69E41FDF3DD9}"/>
          </ac:spMkLst>
        </pc:spChg>
        <pc:spChg chg="add del mod">
          <ac:chgData name="David Guetzlaff" userId="4412f5ec-5a70-420a-acbc-6579bbcaec78" providerId="ADAL" clId="{E1D0796D-0EA0-B948-AFF9-EC75631913A8}" dt="2020-11-17T05:15:39.073" v="5048" actId="478"/>
          <ac:spMkLst>
            <pc:docMk/>
            <pc:sldMk cId="3749799028" sldId="294"/>
            <ac:spMk id="38" creationId="{4C45C3FF-C64E-FB43-BD54-5D96420AA3D4}"/>
          </ac:spMkLst>
        </pc:spChg>
        <pc:spChg chg="add del mod">
          <ac:chgData name="David Guetzlaff" userId="4412f5ec-5a70-420a-acbc-6579bbcaec78" providerId="ADAL" clId="{E1D0796D-0EA0-B948-AFF9-EC75631913A8}" dt="2020-11-17T05:15:46.185" v="5050" actId="478"/>
          <ac:spMkLst>
            <pc:docMk/>
            <pc:sldMk cId="3749799028" sldId="294"/>
            <ac:spMk id="39" creationId="{A0C50C77-634B-9F46-994A-5B4D322C03B0}"/>
          </ac:spMkLst>
        </pc:spChg>
        <pc:spChg chg="add mod">
          <ac:chgData name="David Guetzlaff" userId="4412f5ec-5a70-420a-acbc-6579bbcaec78" providerId="ADAL" clId="{E1D0796D-0EA0-B948-AFF9-EC75631913A8}" dt="2020-11-17T05:16:01.699" v="5054" actId="1076"/>
          <ac:spMkLst>
            <pc:docMk/>
            <pc:sldMk cId="3749799028" sldId="294"/>
            <ac:spMk id="40" creationId="{30749EBF-7EFF-694A-98E2-FA7553D97D40}"/>
          </ac:spMkLst>
        </pc:spChg>
      </pc:sldChg>
      <pc:sldChg chg="modSp add mod">
        <pc:chgData name="David Guetzlaff" userId="4412f5ec-5a70-420a-acbc-6579bbcaec78" providerId="ADAL" clId="{E1D0796D-0EA0-B948-AFF9-EC75631913A8}" dt="2020-11-17T05:17:43.323" v="5070" actId="1076"/>
        <pc:sldMkLst>
          <pc:docMk/>
          <pc:sldMk cId="1812339441" sldId="295"/>
        </pc:sldMkLst>
        <pc:spChg chg="mod">
          <ac:chgData name="David Guetzlaff" userId="4412f5ec-5a70-420a-acbc-6579bbcaec78" providerId="ADAL" clId="{E1D0796D-0EA0-B948-AFF9-EC75631913A8}" dt="2020-11-17T05:14:36.646" v="5031" actId="20577"/>
          <ac:spMkLst>
            <pc:docMk/>
            <pc:sldMk cId="1812339441" sldId="295"/>
            <ac:spMk id="2" creationId="{98F8491D-FD32-E349-994B-BC67BC780952}"/>
          </ac:spMkLst>
        </pc:spChg>
        <pc:spChg chg="mod">
          <ac:chgData name="David Guetzlaff" userId="4412f5ec-5a70-420a-acbc-6579bbcaec78" providerId="ADAL" clId="{E1D0796D-0EA0-B948-AFF9-EC75631913A8}" dt="2020-11-17T05:15:01.078" v="5047" actId="20577"/>
          <ac:spMkLst>
            <pc:docMk/>
            <pc:sldMk cId="1812339441" sldId="295"/>
            <ac:spMk id="3" creationId="{B3C1D790-5862-D34B-ACE0-772F1D4A0196}"/>
          </ac:spMkLst>
        </pc:spChg>
        <pc:spChg chg="mod">
          <ac:chgData name="David Guetzlaff" userId="4412f5ec-5a70-420a-acbc-6579bbcaec78" providerId="ADAL" clId="{E1D0796D-0EA0-B948-AFF9-EC75631913A8}" dt="2020-11-17T05:16:33.927" v="5055" actId="13822"/>
          <ac:spMkLst>
            <pc:docMk/>
            <pc:sldMk cId="1812339441" sldId="295"/>
            <ac:spMk id="5" creationId="{22934CAF-6A0A-074E-97F4-6A264A2DFB4A}"/>
          </ac:spMkLst>
        </pc:spChg>
        <pc:spChg chg="mod">
          <ac:chgData name="David Guetzlaff" userId="4412f5ec-5a70-420a-acbc-6579bbcaec78" providerId="ADAL" clId="{E1D0796D-0EA0-B948-AFF9-EC75631913A8}" dt="2020-11-17T05:17:33.980" v="5068" actId="207"/>
          <ac:spMkLst>
            <pc:docMk/>
            <pc:sldMk cId="1812339441" sldId="295"/>
            <ac:spMk id="7" creationId="{04E14B1B-EF6C-DC4E-A85C-6532E4A9E721}"/>
          </ac:spMkLst>
        </pc:spChg>
        <pc:spChg chg="mod">
          <ac:chgData name="David Guetzlaff" userId="4412f5ec-5a70-420a-acbc-6579bbcaec78" providerId="ADAL" clId="{E1D0796D-0EA0-B948-AFF9-EC75631913A8}" dt="2020-11-17T05:17:21.287" v="5066" actId="1076"/>
          <ac:spMkLst>
            <pc:docMk/>
            <pc:sldMk cId="1812339441" sldId="295"/>
            <ac:spMk id="8" creationId="{064C6E63-DEF4-A942-A10D-59B8D2F49339}"/>
          </ac:spMkLst>
        </pc:spChg>
        <pc:spChg chg="mod">
          <ac:chgData name="David Guetzlaff" userId="4412f5ec-5a70-420a-acbc-6579bbcaec78" providerId="ADAL" clId="{E1D0796D-0EA0-B948-AFF9-EC75631913A8}" dt="2020-11-17T05:17:18.558" v="5065" actId="1076"/>
          <ac:spMkLst>
            <pc:docMk/>
            <pc:sldMk cId="1812339441" sldId="295"/>
            <ac:spMk id="13" creationId="{53EA2C77-4D2E-BB4F-8269-D8D2976E9F9E}"/>
          </ac:spMkLst>
        </pc:spChg>
        <pc:spChg chg="mod">
          <ac:chgData name="David Guetzlaff" userId="4412f5ec-5a70-420a-acbc-6579bbcaec78" providerId="ADAL" clId="{E1D0796D-0EA0-B948-AFF9-EC75631913A8}" dt="2020-11-17T05:17:04.366" v="5062" actId="1076"/>
          <ac:spMkLst>
            <pc:docMk/>
            <pc:sldMk cId="1812339441" sldId="295"/>
            <ac:spMk id="14" creationId="{2F58A029-F840-6640-848A-2B84DB19C4FF}"/>
          </ac:spMkLst>
        </pc:spChg>
        <pc:spChg chg="mod">
          <ac:chgData name="David Guetzlaff" userId="4412f5ec-5a70-420a-acbc-6579bbcaec78" providerId="ADAL" clId="{E1D0796D-0EA0-B948-AFF9-EC75631913A8}" dt="2020-11-17T05:17:04.366" v="5062" actId="1076"/>
          <ac:spMkLst>
            <pc:docMk/>
            <pc:sldMk cId="1812339441" sldId="295"/>
            <ac:spMk id="15" creationId="{AC899E7C-9C6A-E14A-9F52-B6DC964F6483}"/>
          </ac:spMkLst>
        </pc:spChg>
        <pc:spChg chg="mod">
          <ac:chgData name="David Guetzlaff" userId="4412f5ec-5a70-420a-acbc-6579bbcaec78" providerId="ADAL" clId="{E1D0796D-0EA0-B948-AFF9-EC75631913A8}" dt="2020-11-17T05:17:04.366" v="5062" actId="1076"/>
          <ac:spMkLst>
            <pc:docMk/>
            <pc:sldMk cId="1812339441" sldId="295"/>
            <ac:spMk id="16" creationId="{2A96B96D-F477-C641-90BE-6BC386FAD7EB}"/>
          </ac:spMkLst>
        </pc:spChg>
        <pc:spChg chg="mod">
          <ac:chgData name="David Guetzlaff" userId="4412f5ec-5a70-420a-acbc-6579bbcaec78" providerId="ADAL" clId="{E1D0796D-0EA0-B948-AFF9-EC75631913A8}" dt="2020-11-17T05:17:04.366" v="5062" actId="1076"/>
          <ac:spMkLst>
            <pc:docMk/>
            <pc:sldMk cId="1812339441" sldId="295"/>
            <ac:spMk id="17" creationId="{3811D992-EC78-F045-95EC-C040755B1438}"/>
          </ac:spMkLst>
        </pc:spChg>
        <pc:spChg chg="mod">
          <ac:chgData name="David Guetzlaff" userId="4412f5ec-5a70-420a-acbc-6579bbcaec78" providerId="ADAL" clId="{E1D0796D-0EA0-B948-AFF9-EC75631913A8}" dt="2020-11-17T05:17:04.366" v="5062" actId="1076"/>
          <ac:spMkLst>
            <pc:docMk/>
            <pc:sldMk cId="1812339441" sldId="295"/>
            <ac:spMk id="18" creationId="{02B0FE0D-F7D6-E149-819A-10DBBB4A43B6}"/>
          </ac:spMkLst>
        </pc:spChg>
        <pc:spChg chg="mod">
          <ac:chgData name="David Guetzlaff" userId="4412f5ec-5a70-420a-acbc-6579bbcaec78" providerId="ADAL" clId="{E1D0796D-0EA0-B948-AFF9-EC75631913A8}" dt="2020-11-17T05:17:43.323" v="5070" actId="1076"/>
          <ac:spMkLst>
            <pc:docMk/>
            <pc:sldMk cId="1812339441" sldId="295"/>
            <ac:spMk id="19" creationId="{15152D88-FC64-8E4B-B02B-36640BF7F6AE}"/>
          </ac:spMkLst>
        </pc:spChg>
        <pc:spChg chg="mod">
          <ac:chgData name="David Guetzlaff" userId="4412f5ec-5a70-420a-acbc-6579bbcaec78" providerId="ADAL" clId="{E1D0796D-0EA0-B948-AFF9-EC75631913A8}" dt="2020-11-17T05:16:58.230" v="5061" actId="1076"/>
          <ac:spMkLst>
            <pc:docMk/>
            <pc:sldMk cId="1812339441" sldId="295"/>
            <ac:spMk id="21" creationId="{CB91FD81-99EC-2A4A-8A09-787F5FC3330A}"/>
          </ac:spMkLst>
        </pc:spChg>
      </pc:sldChg>
      <pc:sldChg chg="modSp new mod">
        <pc:chgData name="David Guetzlaff" userId="4412f5ec-5a70-420a-acbc-6579bbcaec78" providerId="ADAL" clId="{E1D0796D-0EA0-B948-AFF9-EC75631913A8}" dt="2020-11-17T05:33:25.958" v="5458" actId="20577"/>
        <pc:sldMkLst>
          <pc:docMk/>
          <pc:sldMk cId="2992017425" sldId="296"/>
        </pc:sldMkLst>
        <pc:spChg chg="mod">
          <ac:chgData name="David Guetzlaff" userId="4412f5ec-5a70-420a-acbc-6579bbcaec78" providerId="ADAL" clId="{E1D0796D-0EA0-B948-AFF9-EC75631913A8}" dt="2020-11-17T05:26:58.741" v="5138" actId="20577"/>
          <ac:spMkLst>
            <pc:docMk/>
            <pc:sldMk cId="2992017425" sldId="296"/>
            <ac:spMk id="2" creationId="{94B931FF-4DE1-384D-851F-A4B925EAA2D2}"/>
          </ac:spMkLst>
        </pc:spChg>
        <pc:spChg chg="mod">
          <ac:chgData name="David Guetzlaff" userId="4412f5ec-5a70-420a-acbc-6579bbcaec78" providerId="ADAL" clId="{E1D0796D-0EA0-B948-AFF9-EC75631913A8}" dt="2020-11-17T05:33:25.958" v="5458" actId="20577"/>
          <ac:spMkLst>
            <pc:docMk/>
            <pc:sldMk cId="2992017425" sldId="296"/>
            <ac:spMk id="3" creationId="{D713E61E-F17E-1A49-81F0-AB81769FEF7A}"/>
          </ac:spMkLst>
        </pc:spChg>
      </pc:sldChg>
      <pc:sldChg chg="new del">
        <pc:chgData name="David Guetzlaff" userId="4412f5ec-5a70-420a-acbc-6579bbcaec78" providerId="ADAL" clId="{E1D0796D-0EA0-B948-AFF9-EC75631913A8}" dt="2020-11-17T05:43:02.946" v="5471" actId="2696"/>
        <pc:sldMkLst>
          <pc:docMk/>
          <pc:sldMk cId="2005365125" sldId="297"/>
        </pc:sldMkLst>
      </pc:sldChg>
      <pc:sldChg chg="addSp delSp modSp add mod ord">
        <pc:chgData name="David Guetzlaff" userId="4412f5ec-5a70-420a-acbc-6579bbcaec78" providerId="ADAL" clId="{E1D0796D-0EA0-B948-AFF9-EC75631913A8}" dt="2020-11-17T06:06:30.846" v="5636" actId="1076"/>
        <pc:sldMkLst>
          <pc:docMk/>
          <pc:sldMk cId="3122855452" sldId="298"/>
        </pc:sldMkLst>
        <pc:spChg chg="mod">
          <ac:chgData name="David Guetzlaff" userId="4412f5ec-5a70-420a-acbc-6579bbcaec78" providerId="ADAL" clId="{E1D0796D-0EA0-B948-AFF9-EC75631913A8}" dt="2020-11-17T05:51:26.007" v="5532" actId="1076"/>
          <ac:spMkLst>
            <pc:docMk/>
            <pc:sldMk cId="3122855452" sldId="298"/>
            <ac:spMk id="2" creationId="{37158F4D-4499-104F-A194-E0A9EA60ABAA}"/>
          </ac:spMkLst>
        </pc:spChg>
        <pc:spChg chg="mod">
          <ac:chgData name="David Guetzlaff" userId="4412f5ec-5a70-420a-acbc-6579bbcaec78" providerId="ADAL" clId="{E1D0796D-0EA0-B948-AFF9-EC75631913A8}" dt="2020-11-17T05:51:30.683" v="5533" actId="1076"/>
          <ac:spMkLst>
            <pc:docMk/>
            <pc:sldMk cId="3122855452" sldId="298"/>
            <ac:spMk id="3" creationId="{697E87FD-8A92-EA4C-80EC-F63356D12277}"/>
          </ac:spMkLst>
        </pc:spChg>
        <pc:spChg chg="mod">
          <ac:chgData name="David Guetzlaff" userId="4412f5ec-5a70-420a-acbc-6579bbcaec78" providerId="ADAL" clId="{E1D0796D-0EA0-B948-AFF9-EC75631913A8}" dt="2020-11-17T05:51:33.936" v="5534" actId="1076"/>
          <ac:spMkLst>
            <pc:docMk/>
            <pc:sldMk cId="3122855452" sldId="298"/>
            <ac:spMk id="4" creationId="{A006BA8F-5AC3-A044-8459-D5883BE4D5C6}"/>
          </ac:spMkLst>
        </pc:spChg>
        <pc:spChg chg="del">
          <ac:chgData name="David Guetzlaff" userId="4412f5ec-5a70-420a-acbc-6579bbcaec78" providerId="ADAL" clId="{E1D0796D-0EA0-B948-AFF9-EC75631913A8}" dt="2020-11-17T05:43:18.095" v="5475" actId="478"/>
          <ac:spMkLst>
            <pc:docMk/>
            <pc:sldMk cId="3122855452" sldId="298"/>
            <ac:spMk id="5" creationId="{0EE1C42F-5AC0-0449-A7EA-339BF2DAB50F}"/>
          </ac:spMkLst>
        </pc:spChg>
        <pc:spChg chg="del">
          <ac:chgData name="David Guetzlaff" userId="4412f5ec-5a70-420a-acbc-6579bbcaec78" providerId="ADAL" clId="{E1D0796D-0EA0-B948-AFF9-EC75631913A8}" dt="2020-11-17T05:43:19.414" v="5476" actId="478"/>
          <ac:spMkLst>
            <pc:docMk/>
            <pc:sldMk cId="3122855452" sldId="298"/>
            <ac:spMk id="6" creationId="{5B4282B4-891A-724E-8640-4EBA8E100CE5}"/>
          </ac:spMkLst>
        </pc:spChg>
        <pc:spChg chg="del">
          <ac:chgData name="David Guetzlaff" userId="4412f5ec-5a70-420a-acbc-6579bbcaec78" providerId="ADAL" clId="{E1D0796D-0EA0-B948-AFF9-EC75631913A8}" dt="2020-11-17T05:43:13.791" v="5473" actId="478"/>
          <ac:spMkLst>
            <pc:docMk/>
            <pc:sldMk cId="3122855452" sldId="298"/>
            <ac:spMk id="7" creationId="{EFF6F061-9BDD-9C45-A3DE-B09B96BAEA13}"/>
          </ac:spMkLst>
        </pc:spChg>
        <pc:spChg chg="del">
          <ac:chgData name="David Guetzlaff" userId="4412f5ec-5a70-420a-acbc-6579bbcaec78" providerId="ADAL" clId="{E1D0796D-0EA0-B948-AFF9-EC75631913A8}" dt="2020-11-17T05:43:16.767" v="5474" actId="478"/>
          <ac:spMkLst>
            <pc:docMk/>
            <pc:sldMk cId="3122855452" sldId="298"/>
            <ac:spMk id="8" creationId="{35F9B5F5-D2F0-344D-9548-E59336A66F28}"/>
          </ac:spMkLst>
        </pc:spChg>
        <pc:spChg chg="del mod">
          <ac:chgData name="David Guetzlaff" userId="4412f5ec-5a70-420a-acbc-6579bbcaec78" providerId="ADAL" clId="{E1D0796D-0EA0-B948-AFF9-EC75631913A8}" dt="2020-11-17T05:43:28.668" v="5478" actId="21"/>
          <ac:spMkLst>
            <pc:docMk/>
            <pc:sldMk cId="3122855452" sldId="298"/>
            <ac:spMk id="9" creationId="{2F2A20F1-EC0A-0547-8208-0CA118C63374}"/>
          </ac:spMkLst>
        </pc:spChg>
        <pc:spChg chg="add mod">
          <ac:chgData name="David Guetzlaff" userId="4412f5ec-5a70-420a-acbc-6579bbcaec78" providerId="ADAL" clId="{E1D0796D-0EA0-B948-AFF9-EC75631913A8}" dt="2020-11-17T05:51:38.860" v="5535" actId="14100"/>
          <ac:spMkLst>
            <pc:docMk/>
            <pc:sldMk cId="3122855452" sldId="298"/>
            <ac:spMk id="10" creationId="{22BECBC6-5D54-8846-89EB-0A0D3F75EEF4}"/>
          </ac:spMkLst>
        </pc:spChg>
        <pc:spChg chg="del">
          <ac:chgData name="David Guetzlaff" userId="4412f5ec-5a70-420a-acbc-6579bbcaec78" providerId="ADAL" clId="{E1D0796D-0EA0-B948-AFF9-EC75631913A8}" dt="2020-11-17T05:43:11.193" v="5472" actId="478"/>
          <ac:spMkLst>
            <pc:docMk/>
            <pc:sldMk cId="3122855452" sldId="298"/>
            <ac:spMk id="11" creationId="{0B102F5A-A04E-804B-879B-8C184EDDF782}"/>
          </ac:spMkLst>
        </pc:spChg>
        <pc:spChg chg="add del mod">
          <ac:chgData name="David Guetzlaff" userId="4412f5ec-5a70-420a-acbc-6579bbcaec78" providerId="ADAL" clId="{E1D0796D-0EA0-B948-AFF9-EC75631913A8}" dt="2020-11-17T05:51:50.068" v="5539" actId="478"/>
          <ac:spMkLst>
            <pc:docMk/>
            <pc:sldMk cId="3122855452" sldId="298"/>
            <ac:spMk id="13" creationId="{8DA0D649-6987-0548-B58B-7DD377219336}"/>
          </ac:spMkLst>
        </pc:spChg>
        <pc:spChg chg="add del mod">
          <ac:chgData name="David Guetzlaff" userId="4412f5ec-5a70-420a-acbc-6579bbcaec78" providerId="ADAL" clId="{E1D0796D-0EA0-B948-AFF9-EC75631913A8}" dt="2020-11-17T05:51:50.068" v="5539" actId="478"/>
          <ac:spMkLst>
            <pc:docMk/>
            <pc:sldMk cId="3122855452" sldId="298"/>
            <ac:spMk id="14" creationId="{4A7A0774-D82B-3540-9EBA-02DB2D39AF67}"/>
          </ac:spMkLst>
        </pc:spChg>
        <pc:spChg chg="add del mod">
          <ac:chgData name="David Guetzlaff" userId="4412f5ec-5a70-420a-acbc-6579bbcaec78" providerId="ADAL" clId="{E1D0796D-0EA0-B948-AFF9-EC75631913A8}" dt="2020-11-17T05:51:50.068" v="5539" actId="478"/>
          <ac:spMkLst>
            <pc:docMk/>
            <pc:sldMk cId="3122855452" sldId="298"/>
            <ac:spMk id="15" creationId="{BB6CFBFF-3A77-B847-8EBB-2BB8880FA1E6}"/>
          </ac:spMkLst>
        </pc:spChg>
        <pc:spChg chg="add del mod">
          <ac:chgData name="David Guetzlaff" userId="4412f5ec-5a70-420a-acbc-6579bbcaec78" providerId="ADAL" clId="{E1D0796D-0EA0-B948-AFF9-EC75631913A8}" dt="2020-11-17T05:51:50.068" v="5539" actId="478"/>
          <ac:spMkLst>
            <pc:docMk/>
            <pc:sldMk cId="3122855452" sldId="298"/>
            <ac:spMk id="16" creationId="{549EBD4D-DF8D-174F-B0BF-E3C698ACE614}"/>
          </ac:spMkLst>
        </pc:spChg>
        <pc:spChg chg="add del mod">
          <ac:chgData name="David Guetzlaff" userId="4412f5ec-5a70-420a-acbc-6579bbcaec78" providerId="ADAL" clId="{E1D0796D-0EA0-B948-AFF9-EC75631913A8}" dt="2020-11-17T05:51:50.068" v="5539" actId="478"/>
          <ac:spMkLst>
            <pc:docMk/>
            <pc:sldMk cId="3122855452" sldId="298"/>
            <ac:spMk id="17" creationId="{DDC9E411-CE21-DF4C-84EC-2EE47C0766F4}"/>
          </ac:spMkLst>
        </pc:spChg>
        <pc:spChg chg="add del mod">
          <ac:chgData name="David Guetzlaff" userId="4412f5ec-5a70-420a-acbc-6579bbcaec78" providerId="ADAL" clId="{E1D0796D-0EA0-B948-AFF9-EC75631913A8}" dt="2020-11-17T05:51:50.068" v="5539" actId="478"/>
          <ac:spMkLst>
            <pc:docMk/>
            <pc:sldMk cId="3122855452" sldId="298"/>
            <ac:spMk id="18" creationId="{A23FD90D-7B20-4249-9B0F-F7B13FC917DC}"/>
          </ac:spMkLst>
        </pc:spChg>
        <pc:spChg chg="add del mod">
          <ac:chgData name="David Guetzlaff" userId="4412f5ec-5a70-420a-acbc-6579bbcaec78" providerId="ADAL" clId="{E1D0796D-0EA0-B948-AFF9-EC75631913A8}" dt="2020-11-17T05:51:50.068" v="5539" actId="478"/>
          <ac:spMkLst>
            <pc:docMk/>
            <pc:sldMk cId="3122855452" sldId="298"/>
            <ac:spMk id="19" creationId="{D2220ACD-C66E-9C45-BA52-E8D64412BE36}"/>
          </ac:spMkLst>
        </pc:spChg>
        <pc:spChg chg="add del mod">
          <ac:chgData name="David Guetzlaff" userId="4412f5ec-5a70-420a-acbc-6579bbcaec78" providerId="ADAL" clId="{E1D0796D-0EA0-B948-AFF9-EC75631913A8}" dt="2020-11-17T05:51:50.068" v="5539" actId="478"/>
          <ac:spMkLst>
            <pc:docMk/>
            <pc:sldMk cId="3122855452" sldId="298"/>
            <ac:spMk id="20" creationId="{1F870545-2284-F34F-B2F8-405D535F35C2}"/>
          </ac:spMkLst>
        </pc:spChg>
        <pc:spChg chg="add del mod">
          <ac:chgData name="David Guetzlaff" userId="4412f5ec-5a70-420a-acbc-6579bbcaec78" providerId="ADAL" clId="{E1D0796D-0EA0-B948-AFF9-EC75631913A8}" dt="2020-11-17T05:51:46.681" v="5538" actId="478"/>
          <ac:spMkLst>
            <pc:docMk/>
            <pc:sldMk cId="3122855452" sldId="298"/>
            <ac:spMk id="21" creationId="{9B9162A0-92B1-274F-8809-8951D42B4CE3}"/>
          </ac:spMkLst>
        </pc:spChg>
        <pc:spChg chg="add del mod">
          <ac:chgData name="David Guetzlaff" userId="4412f5ec-5a70-420a-acbc-6579bbcaec78" providerId="ADAL" clId="{E1D0796D-0EA0-B948-AFF9-EC75631913A8}" dt="2020-11-17T05:52:35.681" v="5542" actId="478"/>
          <ac:spMkLst>
            <pc:docMk/>
            <pc:sldMk cId="3122855452" sldId="298"/>
            <ac:spMk id="22" creationId="{0225FB99-C8C8-C349-ADE1-C7700EFCA93D}"/>
          </ac:spMkLst>
        </pc:spChg>
        <pc:spChg chg="add del mod">
          <ac:chgData name="David Guetzlaff" userId="4412f5ec-5a70-420a-acbc-6579bbcaec78" providerId="ADAL" clId="{E1D0796D-0EA0-B948-AFF9-EC75631913A8}" dt="2020-11-17T05:52:35.681" v="5542" actId="478"/>
          <ac:spMkLst>
            <pc:docMk/>
            <pc:sldMk cId="3122855452" sldId="298"/>
            <ac:spMk id="23" creationId="{92A4BD67-FE9E-A04C-B21B-E0E2965367AF}"/>
          </ac:spMkLst>
        </pc:spChg>
        <pc:spChg chg="add del mod">
          <ac:chgData name="David Guetzlaff" userId="4412f5ec-5a70-420a-acbc-6579bbcaec78" providerId="ADAL" clId="{E1D0796D-0EA0-B948-AFF9-EC75631913A8}" dt="2020-11-17T05:52:35.681" v="5542" actId="478"/>
          <ac:spMkLst>
            <pc:docMk/>
            <pc:sldMk cId="3122855452" sldId="298"/>
            <ac:spMk id="24" creationId="{0BFB4CDC-6B07-4A4A-AFDB-70C7633DD27D}"/>
          </ac:spMkLst>
        </pc:spChg>
        <pc:spChg chg="add del mod">
          <ac:chgData name="David Guetzlaff" userId="4412f5ec-5a70-420a-acbc-6579bbcaec78" providerId="ADAL" clId="{E1D0796D-0EA0-B948-AFF9-EC75631913A8}" dt="2020-11-17T05:52:35.681" v="5542" actId="478"/>
          <ac:spMkLst>
            <pc:docMk/>
            <pc:sldMk cId="3122855452" sldId="298"/>
            <ac:spMk id="25" creationId="{84F45C2D-60A5-3E43-BFA4-AB00791A73E9}"/>
          </ac:spMkLst>
        </pc:spChg>
        <pc:spChg chg="add mod">
          <ac:chgData name="David Guetzlaff" userId="4412f5ec-5a70-420a-acbc-6579bbcaec78" providerId="ADAL" clId="{E1D0796D-0EA0-B948-AFF9-EC75631913A8}" dt="2020-11-17T05:52:57.151" v="5549" actId="1076"/>
          <ac:spMkLst>
            <pc:docMk/>
            <pc:sldMk cId="3122855452" sldId="298"/>
            <ac:spMk id="26" creationId="{C2363849-3CCE-C840-910E-93D4CFF3724B}"/>
          </ac:spMkLst>
        </pc:spChg>
        <pc:spChg chg="add mod">
          <ac:chgData name="David Guetzlaff" userId="4412f5ec-5a70-420a-acbc-6579bbcaec78" providerId="ADAL" clId="{E1D0796D-0EA0-B948-AFF9-EC75631913A8}" dt="2020-11-17T05:53:14.203" v="5551" actId="1076"/>
          <ac:spMkLst>
            <pc:docMk/>
            <pc:sldMk cId="3122855452" sldId="298"/>
            <ac:spMk id="27" creationId="{47923F23-053C-D44D-95D7-6916C14CE011}"/>
          </ac:spMkLst>
        </pc:spChg>
        <pc:spChg chg="add mod">
          <ac:chgData name="David Guetzlaff" userId="4412f5ec-5a70-420a-acbc-6579bbcaec78" providerId="ADAL" clId="{E1D0796D-0EA0-B948-AFF9-EC75631913A8}" dt="2020-11-17T05:53:14.203" v="5551" actId="1076"/>
          <ac:spMkLst>
            <pc:docMk/>
            <pc:sldMk cId="3122855452" sldId="298"/>
            <ac:spMk id="28" creationId="{FAD60D2E-8F4F-C84B-92B8-1D766CF1C8C7}"/>
          </ac:spMkLst>
        </pc:spChg>
        <pc:spChg chg="add mod">
          <ac:chgData name="David Guetzlaff" userId="4412f5ec-5a70-420a-acbc-6579bbcaec78" providerId="ADAL" clId="{E1D0796D-0EA0-B948-AFF9-EC75631913A8}" dt="2020-11-17T05:53:14.203" v="5551" actId="1076"/>
          <ac:spMkLst>
            <pc:docMk/>
            <pc:sldMk cId="3122855452" sldId="298"/>
            <ac:spMk id="29" creationId="{828FC480-B250-4643-813D-C8ED1241F892}"/>
          </ac:spMkLst>
        </pc:spChg>
        <pc:spChg chg="add mod">
          <ac:chgData name="David Guetzlaff" userId="4412f5ec-5a70-420a-acbc-6579bbcaec78" providerId="ADAL" clId="{E1D0796D-0EA0-B948-AFF9-EC75631913A8}" dt="2020-11-17T05:53:14.203" v="5551" actId="1076"/>
          <ac:spMkLst>
            <pc:docMk/>
            <pc:sldMk cId="3122855452" sldId="298"/>
            <ac:spMk id="30" creationId="{2C4D39BD-22A6-7242-9D70-FAA2B7F632C3}"/>
          </ac:spMkLst>
        </pc:spChg>
        <pc:spChg chg="add mod">
          <ac:chgData name="David Guetzlaff" userId="4412f5ec-5a70-420a-acbc-6579bbcaec78" providerId="ADAL" clId="{E1D0796D-0EA0-B948-AFF9-EC75631913A8}" dt="2020-11-17T06:00:36.413" v="5555" actId="20577"/>
          <ac:spMkLst>
            <pc:docMk/>
            <pc:sldMk cId="3122855452" sldId="298"/>
            <ac:spMk id="31" creationId="{35D23CB6-20E6-9A4A-9158-61AF1AAD02C6}"/>
          </ac:spMkLst>
        </pc:spChg>
        <pc:spChg chg="add mod">
          <ac:chgData name="David Guetzlaff" userId="4412f5ec-5a70-420a-acbc-6579bbcaec78" providerId="ADAL" clId="{E1D0796D-0EA0-B948-AFF9-EC75631913A8}" dt="2020-11-17T06:01:00.665" v="5558" actId="1076"/>
          <ac:spMkLst>
            <pc:docMk/>
            <pc:sldMk cId="3122855452" sldId="298"/>
            <ac:spMk id="32" creationId="{C8ABF344-CB48-AE48-A1FB-71509AB3F688}"/>
          </ac:spMkLst>
        </pc:spChg>
        <pc:spChg chg="add mod">
          <ac:chgData name="David Guetzlaff" userId="4412f5ec-5a70-420a-acbc-6579bbcaec78" providerId="ADAL" clId="{E1D0796D-0EA0-B948-AFF9-EC75631913A8}" dt="2020-11-17T06:01:00.665" v="5558" actId="1076"/>
          <ac:spMkLst>
            <pc:docMk/>
            <pc:sldMk cId="3122855452" sldId="298"/>
            <ac:spMk id="33" creationId="{23CA18DA-AAA0-C947-AE08-16111F4D2973}"/>
          </ac:spMkLst>
        </pc:spChg>
        <pc:spChg chg="add mod">
          <ac:chgData name="David Guetzlaff" userId="4412f5ec-5a70-420a-acbc-6579bbcaec78" providerId="ADAL" clId="{E1D0796D-0EA0-B948-AFF9-EC75631913A8}" dt="2020-11-17T06:01:00.665" v="5558" actId="1076"/>
          <ac:spMkLst>
            <pc:docMk/>
            <pc:sldMk cId="3122855452" sldId="298"/>
            <ac:spMk id="34" creationId="{5E681140-DB79-7E47-866C-C8B8721B8011}"/>
          </ac:spMkLst>
        </pc:spChg>
        <pc:spChg chg="add mod">
          <ac:chgData name="David Guetzlaff" userId="4412f5ec-5a70-420a-acbc-6579bbcaec78" providerId="ADAL" clId="{E1D0796D-0EA0-B948-AFF9-EC75631913A8}" dt="2020-11-17T06:01:00.665" v="5558" actId="1076"/>
          <ac:spMkLst>
            <pc:docMk/>
            <pc:sldMk cId="3122855452" sldId="298"/>
            <ac:spMk id="35" creationId="{705FE34E-7968-1A4F-B122-CD63E12FC4C4}"/>
          </ac:spMkLst>
        </pc:spChg>
        <pc:spChg chg="add mod">
          <ac:chgData name="David Guetzlaff" userId="4412f5ec-5a70-420a-acbc-6579bbcaec78" providerId="ADAL" clId="{E1D0796D-0EA0-B948-AFF9-EC75631913A8}" dt="2020-11-17T06:01:05.569" v="5565" actId="20577"/>
          <ac:spMkLst>
            <pc:docMk/>
            <pc:sldMk cId="3122855452" sldId="298"/>
            <ac:spMk id="36" creationId="{136B27B4-5EC4-1B49-9379-B6AD5FF5A586}"/>
          </ac:spMkLst>
        </pc:spChg>
        <pc:spChg chg="add del mod">
          <ac:chgData name="David Guetzlaff" userId="4412f5ec-5a70-420a-acbc-6579bbcaec78" providerId="ADAL" clId="{E1D0796D-0EA0-B948-AFF9-EC75631913A8}" dt="2020-11-17T06:01:28.597" v="5573" actId="47"/>
          <ac:spMkLst>
            <pc:docMk/>
            <pc:sldMk cId="3122855452" sldId="298"/>
            <ac:spMk id="37" creationId="{7BADB403-4F90-6449-9957-F751B72BA0A9}"/>
          </ac:spMkLst>
        </pc:spChg>
        <pc:spChg chg="add del mod">
          <ac:chgData name="David Guetzlaff" userId="4412f5ec-5a70-420a-acbc-6579bbcaec78" providerId="ADAL" clId="{E1D0796D-0EA0-B948-AFF9-EC75631913A8}" dt="2020-11-17T06:01:20.868" v="5569"/>
          <ac:spMkLst>
            <pc:docMk/>
            <pc:sldMk cId="3122855452" sldId="298"/>
            <ac:spMk id="38" creationId="{BFB18627-CA60-E64E-8AFC-E2E0DE311F79}"/>
          </ac:spMkLst>
        </pc:spChg>
        <pc:spChg chg="add del mod">
          <ac:chgData name="David Guetzlaff" userId="4412f5ec-5a70-420a-acbc-6579bbcaec78" providerId="ADAL" clId="{E1D0796D-0EA0-B948-AFF9-EC75631913A8}" dt="2020-11-17T06:01:32.053" v="5574"/>
          <ac:spMkLst>
            <pc:docMk/>
            <pc:sldMk cId="3122855452" sldId="298"/>
            <ac:spMk id="39" creationId="{D509DD82-4997-014F-A418-24CF0AE49B5B}"/>
          </ac:spMkLst>
        </pc:spChg>
        <pc:spChg chg="add del mod">
          <ac:chgData name="David Guetzlaff" userId="4412f5ec-5a70-420a-acbc-6579bbcaec78" providerId="ADAL" clId="{E1D0796D-0EA0-B948-AFF9-EC75631913A8}" dt="2020-11-17T06:01:32.053" v="5574"/>
          <ac:spMkLst>
            <pc:docMk/>
            <pc:sldMk cId="3122855452" sldId="298"/>
            <ac:spMk id="40" creationId="{51EE4812-3602-A043-B802-191E140F46E9}"/>
          </ac:spMkLst>
        </pc:spChg>
        <pc:spChg chg="add del mod">
          <ac:chgData name="David Guetzlaff" userId="4412f5ec-5a70-420a-acbc-6579bbcaec78" providerId="ADAL" clId="{E1D0796D-0EA0-B948-AFF9-EC75631913A8}" dt="2020-11-17T06:01:32.053" v="5574"/>
          <ac:spMkLst>
            <pc:docMk/>
            <pc:sldMk cId="3122855452" sldId="298"/>
            <ac:spMk id="41" creationId="{87EA544A-9592-4645-989A-63384B6D5886}"/>
          </ac:spMkLst>
        </pc:spChg>
        <pc:spChg chg="add del mod">
          <ac:chgData name="David Guetzlaff" userId="4412f5ec-5a70-420a-acbc-6579bbcaec78" providerId="ADAL" clId="{E1D0796D-0EA0-B948-AFF9-EC75631913A8}" dt="2020-11-17T06:01:32.053" v="5574"/>
          <ac:spMkLst>
            <pc:docMk/>
            <pc:sldMk cId="3122855452" sldId="298"/>
            <ac:spMk id="42" creationId="{44CCE22E-18F6-354C-B2C6-5708B1529C9D}"/>
          </ac:spMkLst>
        </pc:spChg>
        <pc:spChg chg="add del mod">
          <ac:chgData name="David Guetzlaff" userId="4412f5ec-5a70-420a-acbc-6579bbcaec78" providerId="ADAL" clId="{E1D0796D-0EA0-B948-AFF9-EC75631913A8}" dt="2020-11-17T06:01:32.053" v="5574"/>
          <ac:spMkLst>
            <pc:docMk/>
            <pc:sldMk cId="3122855452" sldId="298"/>
            <ac:spMk id="43" creationId="{6C73B6C4-DCC7-C144-B840-D99912DF5CBB}"/>
          </ac:spMkLst>
        </pc:spChg>
        <pc:spChg chg="add del mod">
          <ac:chgData name="David Guetzlaff" userId="4412f5ec-5a70-420a-acbc-6579bbcaec78" providerId="ADAL" clId="{E1D0796D-0EA0-B948-AFF9-EC75631913A8}" dt="2020-11-17T06:01:32.053" v="5574"/>
          <ac:spMkLst>
            <pc:docMk/>
            <pc:sldMk cId="3122855452" sldId="298"/>
            <ac:spMk id="44" creationId="{956A885F-EF50-774D-B5D3-DE54AB12BCE9}"/>
          </ac:spMkLst>
        </pc:spChg>
        <pc:spChg chg="add del mod">
          <ac:chgData name="David Guetzlaff" userId="4412f5ec-5a70-420a-acbc-6579bbcaec78" providerId="ADAL" clId="{E1D0796D-0EA0-B948-AFF9-EC75631913A8}" dt="2020-11-17T06:02:47.921" v="5592" actId="478"/>
          <ac:spMkLst>
            <pc:docMk/>
            <pc:sldMk cId="3122855452" sldId="298"/>
            <ac:spMk id="45" creationId="{1DE6B504-DB03-CE43-B7C0-6296B97926A6}"/>
          </ac:spMkLst>
        </pc:spChg>
        <pc:spChg chg="add del mod">
          <ac:chgData name="David Guetzlaff" userId="4412f5ec-5a70-420a-acbc-6579bbcaec78" providerId="ADAL" clId="{E1D0796D-0EA0-B948-AFF9-EC75631913A8}" dt="2020-11-17T06:02:43.786" v="5590" actId="478"/>
          <ac:spMkLst>
            <pc:docMk/>
            <pc:sldMk cId="3122855452" sldId="298"/>
            <ac:spMk id="46" creationId="{890A7052-42E8-8A47-AEC5-64B30E2CAF38}"/>
          </ac:spMkLst>
        </pc:spChg>
        <pc:spChg chg="add del mod">
          <ac:chgData name="David Guetzlaff" userId="4412f5ec-5a70-420a-acbc-6579bbcaec78" providerId="ADAL" clId="{E1D0796D-0EA0-B948-AFF9-EC75631913A8}" dt="2020-11-17T06:03:50.334" v="5604" actId="1076"/>
          <ac:spMkLst>
            <pc:docMk/>
            <pc:sldMk cId="3122855452" sldId="298"/>
            <ac:spMk id="47" creationId="{FB77FDB5-3B64-F74C-9A47-8AD1FBB61B44}"/>
          </ac:spMkLst>
        </pc:spChg>
        <pc:spChg chg="add del mod">
          <ac:chgData name="David Guetzlaff" userId="4412f5ec-5a70-420a-acbc-6579bbcaec78" providerId="ADAL" clId="{E1D0796D-0EA0-B948-AFF9-EC75631913A8}" dt="2020-11-17T06:05:57.441" v="5632" actId="1076"/>
          <ac:spMkLst>
            <pc:docMk/>
            <pc:sldMk cId="3122855452" sldId="298"/>
            <ac:spMk id="48" creationId="{528AF1B8-AF3E-EC47-AB73-8D5A8EC86E52}"/>
          </ac:spMkLst>
        </pc:spChg>
        <pc:spChg chg="add del mod">
          <ac:chgData name="David Guetzlaff" userId="4412f5ec-5a70-420a-acbc-6579bbcaec78" providerId="ADAL" clId="{E1D0796D-0EA0-B948-AFF9-EC75631913A8}" dt="2020-11-17T06:02:11.350" v="5585" actId="21"/>
          <ac:spMkLst>
            <pc:docMk/>
            <pc:sldMk cId="3122855452" sldId="298"/>
            <ac:spMk id="49" creationId="{D2C6CFE3-25C4-CD47-933E-2832C57ED9D2}"/>
          </ac:spMkLst>
        </pc:spChg>
        <pc:spChg chg="add del mod">
          <ac:chgData name="David Guetzlaff" userId="4412f5ec-5a70-420a-acbc-6579bbcaec78" providerId="ADAL" clId="{E1D0796D-0EA0-B948-AFF9-EC75631913A8}" dt="2020-11-17T06:01:56.426" v="5581" actId="478"/>
          <ac:spMkLst>
            <pc:docMk/>
            <pc:sldMk cId="3122855452" sldId="298"/>
            <ac:spMk id="50" creationId="{9F6F905C-6BCC-6343-9077-A946C8A26560}"/>
          </ac:spMkLst>
        </pc:spChg>
        <pc:spChg chg="add mod">
          <ac:chgData name="David Guetzlaff" userId="4412f5ec-5a70-420a-acbc-6579bbcaec78" providerId="ADAL" clId="{E1D0796D-0EA0-B948-AFF9-EC75631913A8}" dt="2020-11-17T06:04:45.373" v="5614" actId="1076"/>
          <ac:spMkLst>
            <pc:docMk/>
            <pc:sldMk cId="3122855452" sldId="298"/>
            <ac:spMk id="51" creationId="{26E4015A-EFE5-1847-A752-1210A29698EA}"/>
          </ac:spMkLst>
        </pc:spChg>
        <pc:spChg chg="add mod">
          <ac:chgData name="David Guetzlaff" userId="4412f5ec-5a70-420a-acbc-6579bbcaec78" providerId="ADAL" clId="{E1D0796D-0EA0-B948-AFF9-EC75631913A8}" dt="2020-11-17T06:04:43.212" v="5613" actId="1076"/>
          <ac:spMkLst>
            <pc:docMk/>
            <pc:sldMk cId="3122855452" sldId="298"/>
            <ac:spMk id="52" creationId="{8FD68DEC-37E6-D74E-ACE0-9B3D9269DFD0}"/>
          </ac:spMkLst>
        </pc:spChg>
        <pc:spChg chg="add mod">
          <ac:chgData name="David Guetzlaff" userId="4412f5ec-5a70-420a-acbc-6579bbcaec78" providerId="ADAL" clId="{E1D0796D-0EA0-B948-AFF9-EC75631913A8}" dt="2020-11-17T06:05:12.461" v="5620" actId="1076"/>
          <ac:spMkLst>
            <pc:docMk/>
            <pc:sldMk cId="3122855452" sldId="298"/>
            <ac:spMk id="53" creationId="{85A1B216-0187-3840-8227-58A86792EFBD}"/>
          </ac:spMkLst>
        </pc:spChg>
        <pc:spChg chg="add del mod">
          <ac:chgData name="David Guetzlaff" userId="4412f5ec-5a70-420a-acbc-6579bbcaec78" providerId="ADAL" clId="{E1D0796D-0EA0-B948-AFF9-EC75631913A8}" dt="2020-11-17T06:05:27.574" v="5623" actId="478"/>
          <ac:spMkLst>
            <pc:docMk/>
            <pc:sldMk cId="3122855452" sldId="298"/>
            <ac:spMk id="54" creationId="{0424F425-1A46-064F-BADD-373C63FDF288}"/>
          </ac:spMkLst>
        </pc:spChg>
        <pc:spChg chg="add mod">
          <ac:chgData name="David Guetzlaff" userId="4412f5ec-5a70-420a-acbc-6579bbcaec78" providerId="ADAL" clId="{E1D0796D-0EA0-B948-AFF9-EC75631913A8}" dt="2020-11-17T06:05:46.767" v="5630" actId="1076"/>
          <ac:spMkLst>
            <pc:docMk/>
            <pc:sldMk cId="3122855452" sldId="298"/>
            <ac:spMk id="55" creationId="{9E39D7B8-83A0-9948-A4AC-0AE85E7A27FA}"/>
          </ac:spMkLst>
        </pc:spChg>
        <pc:spChg chg="add mod">
          <ac:chgData name="David Guetzlaff" userId="4412f5ec-5a70-420a-acbc-6579bbcaec78" providerId="ADAL" clId="{E1D0796D-0EA0-B948-AFF9-EC75631913A8}" dt="2020-11-17T06:06:22.881" v="5634" actId="1076"/>
          <ac:spMkLst>
            <pc:docMk/>
            <pc:sldMk cId="3122855452" sldId="298"/>
            <ac:spMk id="56" creationId="{AAEBCB64-AD02-F945-8A6C-B6E7A4446B3B}"/>
          </ac:spMkLst>
        </pc:spChg>
        <pc:spChg chg="add mod">
          <ac:chgData name="David Guetzlaff" userId="4412f5ec-5a70-420a-acbc-6579bbcaec78" providerId="ADAL" clId="{E1D0796D-0EA0-B948-AFF9-EC75631913A8}" dt="2020-11-17T06:06:22.881" v="5634" actId="1076"/>
          <ac:spMkLst>
            <pc:docMk/>
            <pc:sldMk cId="3122855452" sldId="298"/>
            <ac:spMk id="57" creationId="{DB9DFB90-809F-F044-AF2D-E63A768D7643}"/>
          </ac:spMkLst>
        </pc:spChg>
        <pc:spChg chg="add mod">
          <ac:chgData name="David Guetzlaff" userId="4412f5ec-5a70-420a-acbc-6579bbcaec78" providerId="ADAL" clId="{E1D0796D-0EA0-B948-AFF9-EC75631913A8}" dt="2020-11-17T06:06:30.846" v="5636" actId="1076"/>
          <ac:spMkLst>
            <pc:docMk/>
            <pc:sldMk cId="3122855452" sldId="298"/>
            <ac:spMk id="58" creationId="{0E346D44-3A14-384A-BC5F-5379CE6790F0}"/>
          </ac:spMkLst>
        </pc:spChg>
        <pc:spChg chg="add mod">
          <ac:chgData name="David Guetzlaff" userId="4412f5ec-5a70-420a-acbc-6579bbcaec78" providerId="ADAL" clId="{E1D0796D-0EA0-B948-AFF9-EC75631913A8}" dt="2020-11-17T06:06:30.846" v="5636" actId="1076"/>
          <ac:spMkLst>
            <pc:docMk/>
            <pc:sldMk cId="3122855452" sldId="298"/>
            <ac:spMk id="59" creationId="{F76F2728-143A-A249-9B77-0E547C625C3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C48E1-3AE9-4558-91FA-E027E87ECC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6913B10-F8CF-4C13-AB6B-1068B26C9F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track of changes on a group of files</a:t>
          </a:r>
        </a:p>
      </dgm:t>
    </dgm:pt>
    <dgm:pt modelId="{B8AB84A0-24D5-4CD7-A2D7-C43375071988}" type="parTrans" cxnId="{5F66ADDA-ACC5-4F8D-9E85-9B06CE3E305A}">
      <dgm:prSet/>
      <dgm:spPr/>
      <dgm:t>
        <a:bodyPr/>
        <a:lstStyle/>
        <a:p>
          <a:endParaRPr lang="en-US"/>
        </a:p>
      </dgm:t>
    </dgm:pt>
    <dgm:pt modelId="{9AA35FDF-711C-48FB-AC16-6B65D97A168D}" type="sibTrans" cxnId="{5F66ADDA-ACC5-4F8D-9E85-9B06CE3E305A}">
      <dgm:prSet/>
      <dgm:spPr/>
      <dgm:t>
        <a:bodyPr/>
        <a:lstStyle/>
        <a:p>
          <a:endParaRPr lang="en-US"/>
        </a:p>
      </dgm:t>
    </dgm:pt>
    <dgm:pt modelId="{02090670-D642-49C7-8301-A9EE180FAA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Ability to go back to a previous point in the project</a:t>
          </a:r>
        </a:p>
      </dgm:t>
    </dgm:pt>
    <dgm:pt modelId="{968023AA-3E2F-45FF-AF13-8F41A7C3E17D}" type="parTrans" cxnId="{4E46EC25-30B9-4B2A-91A5-AF6B27C50B82}">
      <dgm:prSet/>
      <dgm:spPr/>
      <dgm:t>
        <a:bodyPr/>
        <a:lstStyle/>
        <a:p>
          <a:endParaRPr lang="en-US"/>
        </a:p>
      </dgm:t>
    </dgm:pt>
    <dgm:pt modelId="{F0A1EF5C-A196-4CD5-98E6-DB23CB143C21}" type="sibTrans" cxnId="{4E46EC25-30B9-4B2A-91A5-AF6B27C50B82}">
      <dgm:prSet/>
      <dgm:spPr/>
      <dgm:t>
        <a:bodyPr/>
        <a:lstStyle/>
        <a:p>
          <a:endParaRPr lang="en-US"/>
        </a:p>
      </dgm:t>
    </dgm:pt>
    <dgm:pt modelId="{16E0D53F-AD91-41F9-BCBE-C42BB01730AC}" type="pres">
      <dgm:prSet presAssocID="{88DC48E1-3AE9-4558-91FA-E027E87ECC17}" presName="root" presStyleCnt="0">
        <dgm:presLayoutVars>
          <dgm:dir/>
          <dgm:resizeHandles val="exact"/>
        </dgm:presLayoutVars>
      </dgm:prSet>
      <dgm:spPr/>
    </dgm:pt>
    <dgm:pt modelId="{54B6EA49-AC18-48C9-A049-2F27D173FCC6}" type="pres">
      <dgm:prSet presAssocID="{26913B10-F8CF-4C13-AB6B-1068B26C9F3C}" presName="compNode" presStyleCnt="0"/>
      <dgm:spPr/>
    </dgm:pt>
    <dgm:pt modelId="{5B6B4085-A48D-4CA8-9717-34A1E5927278}" type="pres">
      <dgm:prSet presAssocID="{26913B10-F8CF-4C13-AB6B-1068B26C9F3C}" presName="bgRect" presStyleLbl="bgShp" presStyleIdx="0" presStyleCnt="2"/>
      <dgm:spPr/>
    </dgm:pt>
    <dgm:pt modelId="{42ECCABA-2897-4223-BEE4-CAC14BBEB78C}" type="pres">
      <dgm:prSet presAssocID="{26913B10-F8CF-4C13-AB6B-1068B26C9F3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BB12506-F148-4B9F-B6BF-0CAE3B4D07C9}" type="pres">
      <dgm:prSet presAssocID="{26913B10-F8CF-4C13-AB6B-1068B26C9F3C}" presName="spaceRect" presStyleCnt="0"/>
      <dgm:spPr/>
    </dgm:pt>
    <dgm:pt modelId="{DD503C7B-1419-42C3-ABBA-3C9872AE037B}" type="pres">
      <dgm:prSet presAssocID="{26913B10-F8CF-4C13-AB6B-1068B26C9F3C}" presName="parTx" presStyleLbl="revTx" presStyleIdx="0" presStyleCnt="2">
        <dgm:presLayoutVars>
          <dgm:chMax val="0"/>
          <dgm:chPref val="0"/>
        </dgm:presLayoutVars>
      </dgm:prSet>
      <dgm:spPr/>
    </dgm:pt>
    <dgm:pt modelId="{BD297422-AAF4-4E33-A066-0A6A5C02A7FF}" type="pres">
      <dgm:prSet presAssocID="{9AA35FDF-711C-48FB-AC16-6B65D97A168D}" presName="sibTrans" presStyleCnt="0"/>
      <dgm:spPr/>
    </dgm:pt>
    <dgm:pt modelId="{4A960988-2B27-49C0-B1D6-BBE66B6F03EC}" type="pres">
      <dgm:prSet presAssocID="{02090670-D642-49C7-8301-A9EE180FAA80}" presName="compNode" presStyleCnt="0"/>
      <dgm:spPr/>
    </dgm:pt>
    <dgm:pt modelId="{B296F887-265C-478A-959A-7A6D426D6154}" type="pres">
      <dgm:prSet presAssocID="{02090670-D642-49C7-8301-A9EE180FAA80}" presName="bgRect" presStyleLbl="bgShp" presStyleIdx="1" presStyleCnt="2"/>
      <dgm:spPr/>
    </dgm:pt>
    <dgm:pt modelId="{1D822B2E-5D26-42E1-9364-DBC137E4DAB0}" type="pres">
      <dgm:prSet presAssocID="{02090670-D642-49C7-8301-A9EE180FAA8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ginning"/>
        </a:ext>
      </dgm:extLst>
    </dgm:pt>
    <dgm:pt modelId="{766B632F-9048-421E-8278-9CAF55B53CE9}" type="pres">
      <dgm:prSet presAssocID="{02090670-D642-49C7-8301-A9EE180FAA80}" presName="spaceRect" presStyleCnt="0"/>
      <dgm:spPr/>
    </dgm:pt>
    <dgm:pt modelId="{6BEBE7F8-1B4A-4920-80BF-18264A86471A}" type="pres">
      <dgm:prSet presAssocID="{02090670-D642-49C7-8301-A9EE180FAA8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45F4321-11FA-2644-8F29-1D171DBC51A3}" type="presOf" srcId="{88DC48E1-3AE9-4558-91FA-E027E87ECC17}" destId="{16E0D53F-AD91-41F9-BCBE-C42BB01730AC}" srcOrd="0" destOrd="0" presId="urn:microsoft.com/office/officeart/2018/2/layout/IconVerticalSolidList"/>
    <dgm:cxn modelId="{0D5B8721-0DDF-4049-8601-B86E0060A7DA}" type="presOf" srcId="{02090670-D642-49C7-8301-A9EE180FAA80}" destId="{6BEBE7F8-1B4A-4920-80BF-18264A86471A}" srcOrd="0" destOrd="0" presId="urn:microsoft.com/office/officeart/2018/2/layout/IconVerticalSolidList"/>
    <dgm:cxn modelId="{4E46EC25-30B9-4B2A-91A5-AF6B27C50B82}" srcId="{88DC48E1-3AE9-4558-91FA-E027E87ECC17}" destId="{02090670-D642-49C7-8301-A9EE180FAA80}" srcOrd="1" destOrd="0" parTransId="{968023AA-3E2F-45FF-AF13-8F41A7C3E17D}" sibTransId="{F0A1EF5C-A196-4CD5-98E6-DB23CB143C21}"/>
    <dgm:cxn modelId="{D9C39575-7D8D-0846-9AF5-14E7B4028D0F}" type="presOf" srcId="{26913B10-F8CF-4C13-AB6B-1068B26C9F3C}" destId="{DD503C7B-1419-42C3-ABBA-3C9872AE037B}" srcOrd="0" destOrd="0" presId="urn:microsoft.com/office/officeart/2018/2/layout/IconVerticalSolidList"/>
    <dgm:cxn modelId="{5F66ADDA-ACC5-4F8D-9E85-9B06CE3E305A}" srcId="{88DC48E1-3AE9-4558-91FA-E027E87ECC17}" destId="{26913B10-F8CF-4C13-AB6B-1068B26C9F3C}" srcOrd="0" destOrd="0" parTransId="{B8AB84A0-24D5-4CD7-A2D7-C43375071988}" sibTransId="{9AA35FDF-711C-48FB-AC16-6B65D97A168D}"/>
    <dgm:cxn modelId="{2C9B05D0-1EEF-BA4D-B2D3-E7955C798032}" type="presParOf" srcId="{16E0D53F-AD91-41F9-BCBE-C42BB01730AC}" destId="{54B6EA49-AC18-48C9-A049-2F27D173FCC6}" srcOrd="0" destOrd="0" presId="urn:microsoft.com/office/officeart/2018/2/layout/IconVerticalSolidList"/>
    <dgm:cxn modelId="{C3E50061-DDF2-A646-B4BD-84C376621F23}" type="presParOf" srcId="{54B6EA49-AC18-48C9-A049-2F27D173FCC6}" destId="{5B6B4085-A48D-4CA8-9717-34A1E5927278}" srcOrd="0" destOrd="0" presId="urn:microsoft.com/office/officeart/2018/2/layout/IconVerticalSolidList"/>
    <dgm:cxn modelId="{20E0CDB8-1F14-4645-9294-260D9B3F3DAF}" type="presParOf" srcId="{54B6EA49-AC18-48C9-A049-2F27D173FCC6}" destId="{42ECCABA-2897-4223-BEE4-CAC14BBEB78C}" srcOrd="1" destOrd="0" presId="urn:microsoft.com/office/officeart/2018/2/layout/IconVerticalSolidList"/>
    <dgm:cxn modelId="{9893314C-355A-5043-A0E1-6E8399299C4F}" type="presParOf" srcId="{54B6EA49-AC18-48C9-A049-2F27D173FCC6}" destId="{6BB12506-F148-4B9F-B6BF-0CAE3B4D07C9}" srcOrd="2" destOrd="0" presId="urn:microsoft.com/office/officeart/2018/2/layout/IconVerticalSolidList"/>
    <dgm:cxn modelId="{F68F5CDC-86A4-0548-A9F9-AFB45B69E329}" type="presParOf" srcId="{54B6EA49-AC18-48C9-A049-2F27D173FCC6}" destId="{DD503C7B-1419-42C3-ABBA-3C9872AE037B}" srcOrd="3" destOrd="0" presId="urn:microsoft.com/office/officeart/2018/2/layout/IconVerticalSolidList"/>
    <dgm:cxn modelId="{013EB5AB-D2F2-FC42-996F-7FE80C3B21AD}" type="presParOf" srcId="{16E0D53F-AD91-41F9-BCBE-C42BB01730AC}" destId="{BD297422-AAF4-4E33-A066-0A6A5C02A7FF}" srcOrd="1" destOrd="0" presId="urn:microsoft.com/office/officeart/2018/2/layout/IconVerticalSolidList"/>
    <dgm:cxn modelId="{F697622A-9D16-DC49-8EF1-2F702F49F1AC}" type="presParOf" srcId="{16E0D53F-AD91-41F9-BCBE-C42BB01730AC}" destId="{4A960988-2B27-49C0-B1D6-BBE66B6F03EC}" srcOrd="2" destOrd="0" presId="urn:microsoft.com/office/officeart/2018/2/layout/IconVerticalSolidList"/>
    <dgm:cxn modelId="{C9EB6BBD-4776-AD4D-9ECE-AD4E23B63C0A}" type="presParOf" srcId="{4A960988-2B27-49C0-B1D6-BBE66B6F03EC}" destId="{B296F887-265C-478A-959A-7A6D426D6154}" srcOrd="0" destOrd="0" presId="urn:microsoft.com/office/officeart/2018/2/layout/IconVerticalSolidList"/>
    <dgm:cxn modelId="{E6C5080A-DF1D-C644-9742-BBF5D6FAF4F5}" type="presParOf" srcId="{4A960988-2B27-49C0-B1D6-BBE66B6F03EC}" destId="{1D822B2E-5D26-42E1-9364-DBC137E4DAB0}" srcOrd="1" destOrd="0" presId="urn:microsoft.com/office/officeart/2018/2/layout/IconVerticalSolidList"/>
    <dgm:cxn modelId="{75A3F319-BB8F-D748-BBD8-0AAE4A6C0597}" type="presParOf" srcId="{4A960988-2B27-49C0-B1D6-BBE66B6F03EC}" destId="{766B632F-9048-421E-8278-9CAF55B53CE9}" srcOrd="2" destOrd="0" presId="urn:microsoft.com/office/officeart/2018/2/layout/IconVerticalSolidList"/>
    <dgm:cxn modelId="{C04BA14D-3914-4845-B829-78DCF8034DD0}" type="presParOf" srcId="{4A960988-2B27-49C0-B1D6-BBE66B6F03EC}" destId="{6BEBE7F8-1B4A-4920-80BF-18264A8647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B4085-A48D-4CA8-9717-34A1E5927278}">
      <dsp:nvSpPr>
        <dsp:cNvPr id="0" name=""/>
        <dsp:cNvSpPr/>
      </dsp:nvSpPr>
      <dsp:spPr>
        <a:xfrm>
          <a:off x="0" y="866774"/>
          <a:ext cx="6096000" cy="1600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CCABA-2897-4223-BEE4-CAC14BBEB78C}">
      <dsp:nvSpPr>
        <dsp:cNvPr id="0" name=""/>
        <dsp:cNvSpPr/>
      </dsp:nvSpPr>
      <dsp:spPr>
        <a:xfrm>
          <a:off x="484060" y="1226819"/>
          <a:ext cx="880110" cy="880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03C7B-1419-42C3-ABBA-3C9872AE037B}">
      <dsp:nvSpPr>
        <dsp:cNvPr id="0" name=""/>
        <dsp:cNvSpPr/>
      </dsp:nvSpPr>
      <dsp:spPr>
        <a:xfrm>
          <a:off x="1848231" y="866774"/>
          <a:ext cx="4247769" cy="16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55" tIns="169355" rIns="169355" bIns="1693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Keep track of changes on a group of files</a:t>
          </a:r>
        </a:p>
      </dsp:txBody>
      <dsp:txXfrm>
        <a:off x="1848231" y="866774"/>
        <a:ext cx="4247769" cy="1600200"/>
      </dsp:txXfrm>
    </dsp:sp>
    <dsp:sp modelId="{B296F887-265C-478A-959A-7A6D426D6154}">
      <dsp:nvSpPr>
        <dsp:cNvPr id="0" name=""/>
        <dsp:cNvSpPr/>
      </dsp:nvSpPr>
      <dsp:spPr>
        <a:xfrm>
          <a:off x="0" y="2867024"/>
          <a:ext cx="6096000" cy="1600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22B2E-5D26-42E1-9364-DBC137E4DAB0}">
      <dsp:nvSpPr>
        <dsp:cNvPr id="0" name=""/>
        <dsp:cNvSpPr/>
      </dsp:nvSpPr>
      <dsp:spPr>
        <a:xfrm>
          <a:off x="484060" y="3227069"/>
          <a:ext cx="880110" cy="8801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BE7F8-1B4A-4920-80BF-18264A86471A}">
      <dsp:nvSpPr>
        <dsp:cNvPr id="0" name=""/>
        <dsp:cNvSpPr/>
      </dsp:nvSpPr>
      <dsp:spPr>
        <a:xfrm>
          <a:off x="1848231" y="2867024"/>
          <a:ext cx="4247769" cy="160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55" tIns="169355" rIns="169355" bIns="1693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Ability to go back to a previous point in the project</a:t>
          </a:r>
        </a:p>
      </dsp:txBody>
      <dsp:txXfrm>
        <a:off x="1848231" y="2867024"/>
        <a:ext cx="4247769" cy="160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8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4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8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7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3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6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9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2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86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30" r:id="rId6"/>
    <p:sldLayoutId id="2147483725" r:id="rId7"/>
    <p:sldLayoutId id="2147483726" r:id="rId8"/>
    <p:sldLayoutId id="2147483727" r:id="rId9"/>
    <p:sldLayoutId id="2147483729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avidGuetzy/cs225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github.com/" TargetMode="External"/><Relationship Id="rId2" Type="http://schemas.openxmlformats.org/officeDocument/2006/relationships/hyperlink" Target="https://git-scm.com/doc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04F7-853B-DD43-9398-904C37055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Git, GitHub, &amp; Version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D3603-4FBA-1C4E-AB17-13796AC96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David Guetzlaff</a:t>
            </a:r>
          </a:p>
        </p:txBody>
      </p:sp>
    </p:spTree>
    <p:extLst>
      <p:ext uri="{BB962C8B-B14F-4D97-AF65-F5344CB8AC3E}">
        <p14:creationId xmlns:p14="http://schemas.microsoft.com/office/powerpoint/2010/main" val="24241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5F647-D6E4-B646-8566-6F1644C0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Creating A Git Repo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98D3DD-23B7-41EE-9021-C8F9A8E2C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072688-BFC7-4FE8-A45E-B3C63CBB9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002ED9-43C6-4BA8-8941-9AFCB04E4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EB09750-C9B1-40CE-AB9B-FEB308A1F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73EC6-7E88-5842-8AED-3A1D4AD6A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571999"/>
            <a:ext cx="3810000" cy="1524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1. Create a folder with a file in it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ACA60D-2C34-DB4D-800F-228DAA140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12" t="-1385" r="39730"/>
          <a:stretch/>
        </p:blipFill>
        <p:spPr>
          <a:xfrm>
            <a:off x="4945112" y="688126"/>
            <a:ext cx="6782618" cy="540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6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86214-AC02-BE4F-89A5-988AE58C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Git Repo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BDCE-891A-D84B-8065-C478EE2F7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Run </a:t>
            </a:r>
            <a:r>
              <a:rPr lang="en-US" dirty="0">
                <a:solidFill>
                  <a:srgbClr val="FFFC00"/>
                </a:solidFill>
              </a:rPr>
              <a:t>git </a:t>
            </a:r>
            <a:r>
              <a:rPr lang="en-US" dirty="0" err="1">
                <a:solidFill>
                  <a:srgbClr val="FFFC00"/>
                </a:solidFill>
              </a:rPr>
              <a:t>init</a:t>
            </a:r>
            <a:r>
              <a:rPr lang="en-US" dirty="0">
                <a:solidFill>
                  <a:srgbClr val="FFFC00"/>
                </a:solidFill>
              </a:rPr>
              <a:t> </a:t>
            </a:r>
            <a:r>
              <a:rPr lang="en-US" dirty="0"/>
              <a:t>in the terminal window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2A914-F853-9F4B-81A3-A899F0E20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3537502"/>
            <a:ext cx="9998765" cy="18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9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2AE2-EB19-9241-AF4A-3A80FD51B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our First Commit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2767B-3F8D-0A48-9D27-7FDB5AA2E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the status of files with </a:t>
            </a:r>
            <a:r>
              <a:rPr lang="en-US" dirty="0">
                <a:solidFill>
                  <a:srgbClr val="FFFF00"/>
                </a:solidFill>
              </a:rPr>
              <a:t>git status</a:t>
            </a:r>
          </a:p>
          <a:p>
            <a:pPr lvl="1"/>
            <a:endParaRPr lang="en-US" dirty="0">
              <a:solidFill>
                <a:schemeClr val="tx2">
                  <a:alpha val="7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1F3D4-71FD-504C-9D3F-AD558A523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19094"/>
            <a:ext cx="97155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7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7158F4D-4499-104F-A194-E0A9EA60ABAA}"/>
              </a:ext>
            </a:extLst>
          </p:cNvPr>
          <p:cNvSpPr/>
          <p:nvPr/>
        </p:nvSpPr>
        <p:spPr>
          <a:xfrm>
            <a:off x="669850" y="2647507"/>
            <a:ext cx="2488019" cy="1339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Working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7E87FD-8A92-EA4C-80EC-F63356D12277}"/>
              </a:ext>
            </a:extLst>
          </p:cNvPr>
          <p:cNvSpPr/>
          <p:nvPr/>
        </p:nvSpPr>
        <p:spPr>
          <a:xfrm>
            <a:off x="4501116" y="2647507"/>
            <a:ext cx="2488019" cy="1339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Staging Index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06BA8F-5AC3-A044-8459-D5883BE4D5C6}"/>
              </a:ext>
            </a:extLst>
          </p:cNvPr>
          <p:cNvSpPr/>
          <p:nvPr/>
        </p:nvSpPr>
        <p:spPr>
          <a:xfrm>
            <a:off x="8708063" y="2647507"/>
            <a:ext cx="2488019" cy="1339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Repository</a:t>
            </a:r>
          </a:p>
        </p:txBody>
      </p:sp>
      <p:sp>
        <p:nvSpPr>
          <p:cNvPr id="5" name="Curved Up Arrow 4">
            <a:extLst>
              <a:ext uri="{FF2B5EF4-FFF2-40B4-BE49-F238E27FC236}">
                <a16:creationId xmlns:a16="http://schemas.microsoft.com/office/drawing/2014/main" id="{0EE1C42F-5AC0-0449-A7EA-339BF2DAB50F}"/>
              </a:ext>
            </a:extLst>
          </p:cNvPr>
          <p:cNvSpPr/>
          <p:nvPr/>
        </p:nvSpPr>
        <p:spPr>
          <a:xfrm>
            <a:off x="1913859" y="4189228"/>
            <a:ext cx="3317358" cy="1127051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>
            <a:extLst>
              <a:ext uri="{FF2B5EF4-FFF2-40B4-BE49-F238E27FC236}">
                <a16:creationId xmlns:a16="http://schemas.microsoft.com/office/drawing/2014/main" id="{5B4282B4-891A-724E-8640-4EBA8E100CE5}"/>
              </a:ext>
            </a:extLst>
          </p:cNvPr>
          <p:cNvSpPr/>
          <p:nvPr/>
        </p:nvSpPr>
        <p:spPr>
          <a:xfrm>
            <a:off x="6266119" y="4189228"/>
            <a:ext cx="3317358" cy="1127051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9B5F5-D2F0-344D-9548-E59336A66F28}"/>
              </a:ext>
            </a:extLst>
          </p:cNvPr>
          <p:cNvSpPr txBox="1"/>
          <p:nvPr/>
        </p:nvSpPr>
        <p:spPr>
          <a:xfrm>
            <a:off x="3103499" y="541197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git add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2A20F1-EC0A-0547-8208-0CA118C63374}"/>
              </a:ext>
            </a:extLst>
          </p:cNvPr>
          <p:cNvSpPr txBox="1"/>
          <p:nvPr/>
        </p:nvSpPr>
        <p:spPr>
          <a:xfrm>
            <a:off x="7267406" y="5411973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git commit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AA7E9-07E6-6745-81DA-91E2ABA2FA22}"/>
              </a:ext>
            </a:extLst>
          </p:cNvPr>
          <p:cNvSpPr txBox="1"/>
          <p:nvPr/>
        </p:nvSpPr>
        <p:spPr>
          <a:xfrm>
            <a:off x="2702441" y="606056"/>
            <a:ext cx="6085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Git Workflow</a:t>
            </a:r>
          </a:p>
        </p:txBody>
      </p:sp>
    </p:spTree>
    <p:extLst>
      <p:ext uri="{BB962C8B-B14F-4D97-AF65-F5344CB8AC3E}">
        <p14:creationId xmlns:p14="http://schemas.microsoft.com/office/powerpoint/2010/main" val="4224949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065C6D-EB42-400B-99C4-D0ACE936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3174" y="0"/>
            <a:ext cx="5578824" cy="6028256"/>
          </a:xfrm>
          <a:custGeom>
            <a:avLst/>
            <a:gdLst>
              <a:gd name="connsiteX0" fmla="*/ 1681218 w 5578824"/>
              <a:gd name="connsiteY0" fmla="*/ 0 h 6028256"/>
              <a:gd name="connsiteX1" fmla="*/ 5578824 w 5578824"/>
              <a:gd name="connsiteY1" fmla="*/ 0 h 6028256"/>
              <a:gd name="connsiteX2" fmla="*/ 5578824 w 5578824"/>
              <a:gd name="connsiteY2" fmla="*/ 5760161 h 6028256"/>
              <a:gd name="connsiteX3" fmla="*/ 5441231 w 5578824"/>
              <a:gd name="connsiteY3" fmla="*/ 5804042 h 6028256"/>
              <a:gd name="connsiteX4" fmla="*/ 4253224 w 5578824"/>
              <a:gd name="connsiteY4" fmla="*/ 5980388 h 6028256"/>
              <a:gd name="connsiteX5" fmla="*/ 837278 w 5578824"/>
              <a:gd name="connsiteY5" fmla="*/ 4877588 h 6028256"/>
              <a:gd name="connsiteX6" fmla="*/ 109626 w 5578824"/>
              <a:gd name="connsiteY6" fmla="*/ 3329255 h 6028256"/>
              <a:gd name="connsiteX7" fmla="*/ 156962 w 5578824"/>
              <a:gd name="connsiteY7" fmla="*/ 1773839 h 6028256"/>
              <a:gd name="connsiteX8" fmla="*/ 904890 w 5578824"/>
              <a:gd name="connsiteY8" fmla="*/ 738354 h 6028256"/>
              <a:gd name="connsiteX9" fmla="*/ 1304592 w 5578824"/>
              <a:gd name="connsiteY9" fmla="*/ 360545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FB6E7FB-6EA3-448F-96E1-3D3BD86DD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r>
              <a:rPr lang="en-US" sz="2400" dirty="0"/>
              <a:t>Add changes into the staging index (</a:t>
            </a:r>
            <a:r>
              <a:rPr lang="en-US" sz="2400" dirty="0">
                <a:solidFill>
                  <a:srgbClr val="F0FF00"/>
                </a:solidFill>
              </a:rPr>
              <a:t>git add</a:t>
            </a:r>
            <a:r>
              <a:rPr lang="en-US" sz="2400" dirty="0">
                <a:solidFill>
                  <a:schemeClr val="tx2">
                    <a:alpha val="70000"/>
                  </a:schemeClr>
                </a:solidFill>
              </a:rPr>
              <a:t>)</a:t>
            </a:r>
            <a:endParaRPr lang="en-US" sz="2400" dirty="0"/>
          </a:p>
          <a:p>
            <a:endParaRPr lang="en-US" sz="2400" dirty="0">
              <a:solidFill>
                <a:srgbClr val="FFFC00">
                  <a:alpha val="70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EBB28-C7AC-4040-917C-51FAA517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/>
              <a:t>Adding to Track Files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1FDAAFA-3967-7C4B-8E5A-EE2EDAAA2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941" y="2957513"/>
            <a:ext cx="5334000" cy="24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71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4026-A6A4-CD41-9EB2-262E2970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3289-46EB-2A41-BF39-88D519AB8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important git command is </a:t>
            </a:r>
            <a:r>
              <a:rPr lang="en-US" dirty="0">
                <a:solidFill>
                  <a:srgbClr val="EAFF00"/>
                </a:solidFill>
              </a:rPr>
              <a:t>git commit</a:t>
            </a:r>
          </a:p>
          <a:p>
            <a:pPr lvl="1"/>
            <a:r>
              <a:rPr lang="en-US" dirty="0">
                <a:solidFill>
                  <a:schemeClr val="tx2">
                    <a:alpha val="70000"/>
                  </a:schemeClr>
                </a:solidFill>
              </a:rPr>
              <a:t>Can be thought of as the same thing saving</a:t>
            </a:r>
          </a:p>
          <a:p>
            <a:pPr lvl="1"/>
            <a:endParaRPr lang="en-US" dirty="0">
              <a:solidFill>
                <a:srgbClr val="FFFF00">
                  <a:alpha val="70000"/>
                </a:srgbClr>
              </a:soli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C7902D9-936E-A14E-8F21-DFAD834BE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591339"/>
            <a:ext cx="972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D065C6D-EB42-400B-99C4-D0ACE936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3174" y="0"/>
            <a:ext cx="5578824" cy="6028256"/>
          </a:xfrm>
          <a:custGeom>
            <a:avLst/>
            <a:gdLst>
              <a:gd name="connsiteX0" fmla="*/ 1681218 w 5578824"/>
              <a:gd name="connsiteY0" fmla="*/ 0 h 6028256"/>
              <a:gd name="connsiteX1" fmla="*/ 5578824 w 5578824"/>
              <a:gd name="connsiteY1" fmla="*/ 0 h 6028256"/>
              <a:gd name="connsiteX2" fmla="*/ 5578824 w 5578824"/>
              <a:gd name="connsiteY2" fmla="*/ 5760161 h 6028256"/>
              <a:gd name="connsiteX3" fmla="*/ 5441231 w 5578824"/>
              <a:gd name="connsiteY3" fmla="*/ 5804042 h 6028256"/>
              <a:gd name="connsiteX4" fmla="*/ 4253224 w 5578824"/>
              <a:gd name="connsiteY4" fmla="*/ 5980388 h 6028256"/>
              <a:gd name="connsiteX5" fmla="*/ 837278 w 5578824"/>
              <a:gd name="connsiteY5" fmla="*/ 4877588 h 6028256"/>
              <a:gd name="connsiteX6" fmla="*/ 109626 w 5578824"/>
              <a:gd name="connsiteY6" fmla="*/ 3329255 h 6028256"/>
              <a:gd name="connsiteX7" fmla="*/ 156962 w 5578824"/>
              <a:gd name="connsiteY7" fmla="*/ 1773839 h 6028256"/>
              <a:gd name="connsiteX8" fmla="*/ 904890 w 5578824"/>
              <a:gd name="connsiteY8" fmla="*/ 738354 h 6028256"/>
              <a:gd name="connsiteX9" fmla="*/ 1304592 w 5578824"/>
              <a:gd name="connsiteY9" fmla="*/ 360545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C30543-0DE8-4CFA-B2E6-A00557450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r>
              <a:rPr lang="en-US" sz="2400" dirty="0"/>
              <a:t>Created a new text file</a:t>
            </a:r>
          </a:p>
          <a:p>
            <a:r>
              <a:rPr lang="en-US" sz="2400" dirty="0"/>
              <a:t>Now it is time to save the file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C65C4-F1DE-0C43-9382-0ECA0ACD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/>
              <a:t>Start Working </a:t>
            </a:r>
          </a:p>
        </p:txBody>
      </p:sp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42CE64-793B-8E47-894E-ACA760B83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779" y="1544793"/>
            <a:ext cx="4762500" cy="1143000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816307BC-0073-E743-9E52-1E7806DC5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279" y="3708400"/>
            <a:ext cx="7620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5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68F21-64EE-554A-BB39-E994BD6A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1B265-D321-9F48-8842-8A26E9ED6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commit message is denoted with –m flag</a:t>
            </a:r>
          </a:p>
          <a:p>
            <a:pPr lvl="1"/>
            <a:r>
              <a:rPr lang="en-US" dirty="0"/>
              <a:t>Ex. git commit –m “Added apples to shopping list”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Important that they are short and descriptive</a:t>
            </a:r>
          </a:p>
          <a:p>
            <a:r>
              <a:rPr lang="en-US" dirty="0"/>
              <a:t>Don’t commit too much at once </a:t>
            </a:r>
          </a:p>
          <a:p>
            <a:pPr lvl="1"/>
            <a:r>
              <a:rPr lang="en-US" dirty="0"/>
              <a:t>Changes in a commit should relate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15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7158F4D-4499-104F-A194-E0A9EA60ABAA}"/>
              </a:ext>
            </a:extLst>
          </p:cNvPr>
          <p:cNvSpPr/>
          <p:nvPr/>
        </p:nvSpPr>
        <p:spPr>
          <a:xfrm>
            <a:off x="598505" y="2759149"/>
            <a:ext cx="2488019" cy="1339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Working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7E87FD-8A92-EA4C-80EC-F63356D12277}"/>
              </a:ext>
            </a:extLst>
          </p:cNvPr>
          <p:cNvSpPr/>
          <p:nvPr/>
        </p:nvSpPr>
        <p:spPr>
          <a:xfrm>
            <a:off x="4429771" y="2759149"/>
            <a:ext cx="2488019" cy="1339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Staging Index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06BA8F-5AC3-A044-8459-D5883BE4D5C6}"/>
              </a:ext>
            </a:extLst>
          </p:cNvPr>
          <p:cNvSpPr/>
          <p:nvPr/>
        </p:nvSpPr>
        <p:spPr>
          <a:xfrm>
            <a:off x="8636718" y="2759149"/>
            <a:ext cx="2488019" cy="1339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Repository</a:t>
            </a:r>
          </a:p>
        </p:txBody>
      </p:sp>
      <p:sp>
        <p:nvSpPr>
          <p:cNvPr id="5" name="Curved Up Arrow 4">
            <a:extLst>
              <a:ext uri="{FF2B5EF4-FFF2-40B4-BE49-F238E27FC236}">
                <a16:creationId xmlns:a16="http://schemas.microsoft.com/office/drawing/2014/main" id="{0EE1C42F-5AC0-0449-A7EA-339BF2DAB50F}"/>
              </a:ext>
            </a:extLst>
          </p:cNvPr>
          <p:cNvSpPr/>
          <p:nvPr/>
        </p:nvSpPr>
        <p:spPr>
          <a:xfrm>
            <a:off x="1842514" y="4300870"/>
            <a:ext cx="3317358" cy="1127051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>
            <a:extLst>
              <a:ext uri="{FF2B5EF4-FFF2-40B4-BE49-F238E27FC236}">
                <a16:creationId xmlns:a16="http://schemas.microsoft.com/office/drawing/2014/main" id="{5B4282B4-891A-724E-8640-4EBA8E100CE5}"/>
              </a:ext>
            </a:extLst>
          </p:cNvPr>
          <p:cNvSpPr/>
          <p:nvPr/>
        </p:nvSpPr>
        <p:spPr>
          <a:xfrm>
            <a:off x="6194774" y="4300870"/>
            <a:ext cx="3317358" cy="1127051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>
            <a:extLst>
              <a:ext uri="{FF2B5EF4-FFF2-40B4-BE49-F238E27FC236}">
                <a16:creationId xmlns:a16="http://schemas.microsoft.com/office/drawing/2014/main" id="{EFF6F061-9BDD-9C45-A3DE-B09B96BAEA13}"/>
              </a:ext>
            </a:extLst>
          </p:cNvPr>
          <p:cNvSpPr/>
          <p:nvPr/>
        </p:nvSpPr>
        <p:spPr>
          <a:xfrm rot="10800000">
            <a:off x="2171585" y="1430079"/>
            <a:ext cx="7004390" cy="1127051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9B5F5-D2F0-344D-9548-E59336A66F28}"/>
              </a:ext>
            </a:extLst>
          </p:cNvPr>
          <p:cNvSpPr txBox="1"/>
          <p:nvPr/>
        </p:nvSpPr>
        <p:spPr>
          <a:xfrm>
            <a:off x="3032154" y="5523615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git add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2A20F1-EC0A-0547-8208-0CA118C63374}"/>
              </a:ext>
            </a:extLst>
          </p:cNvPr>
          <p:cNvSpPr txBox="1"/>
          <p:nvPr/>
        </p:nvSpPr>
        <p:spPr>
          <a:xfrm>
            <a:off x="7196061" y="5523615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git commit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2F5A-A04E-804B-879B-8C184EDDF782}"/>
              </a:ext>
            </a:extLst>
          </p:cNvPr>
          <p:cNvSpPr txBox="1"/>
          <p:nvPr/>
        </p:nvSpPr>
        <p:spPr>
          <a:xfrm>
            <a:off x="5373786" y="152577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 a 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D9256-3B78-5846-9782-5080C24ED4AC}"/>
              </a:ext>
            </a:extLst>
          </p:cNvPr>
          <p:cNvSpPr txBox="1"/>
          <p:nvPr/>
        </p:nvSpPr>
        <p:spPr>
          <a:xfrm>
            <a:off x="2776870" y="472326"/>
            <a:ext cx="6085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Git Workflow</a:t>
            </a:r>
          </a:p>
        </p:txBody>
      </p:sp>
    </p:spTree>
    <p:extLst>
      <p:ext uri="{BB962C8B-B14F-4D97-AF65-F5344CB8AC3E}">
        <p14:creationId xmlns:p14="http://schemas.microsoft.com/office/powerpoint/2010/main" val="4207452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3D065C6D-EB42-400B-99C4-D0ACE936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3174" y="0"/>
            <a:ext cx="5578824" cy="6028256"/>
          </a:xfrm>
          <a:custGeom>
            <a:avLst/>
            <a:gdLst>
              <a:gd name="connsiteX0" fmla="*/ 1681218 w 5578824"/>
              <a:gd name="connsiteY0" fmla="*/ 0 h 6028256"/>
              <a:gd name="connsiteX1" fmla="*/ 5578824 w 5578824"/>
              <a:gd name="connsiteY1" fmla="*/ 0 h 6028256"/>
              <a:gd name="connsiteX2" fmla="*/ 5578824 w 5578824"/>
              <a:gd name="connsiteY2" fmla="*/ 5760161 h 6028256"/>
              <a:gd name="connsiteX3" fmla="*/ 5441231 w 5578824"/>
              <a:gd name="connsiteY3" fmla="*/ 5804042 h 6028256"/>
              <a:gd name="connsiteX4" fmla="*/ 4253224 w 5578824"/>
              <a:gd name="connsiteY4" fmla="*/ 5980388 h 6028256"/>
              <a:gd name="connsiteX5" fmla="*/ 837278 w 5578824"/>
              <a:gd name="connsiteY5" fmla="*/ 4877588 h 6028256"/>
              <a:gd name="connsiteX6" fmla="*/ 109626 w 5578824"/>
              <a:gd name="connsiteY6" fmla="*/ 3329255 h 6028256"/>
              <a:gd name="connsiteX7" fmla="*/ 156962 w 5578824"/>
              <a:gd name="connsiteY7" fmla="*/ 1773839 h 6028256"/>
              <a:gd name="connsiteX8" fmla="*/ 904890 w 5578824"/>
              <a:gd name="connsiteY8" fmla="*/ 738354 h 6028256"/>
              <a:gd name="connsiteX9" fmla="*/ 1304592 w 5578824"/>
              <a:gd name="connsiteY9" fmla="*/ 360545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1A56A-787C-9648-A88B-C10E752CB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r>
              <a:rPr lang="en-US" sz="2400" dirty="0"/>
              <a:t>Added more items to the list</a:t>
            </a:r>
          </a:p>
          <a:p>
            <a:r>
              <a:rPr lang="en-US" sz="2400" dirty="0"/>
              <a:t>How did we get to this point?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4C34E-8CC7-BC4C-B6B7-43F7DDDC0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 dirty="0"/>
              <a:t>Shopping List 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B6476-6F69-3C4F-AA5D-152D8EF9E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922" y="2528763"/>
            <a:ext cx="5334000" cy="27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4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A1EB-E04B-454A-9F82-2B878F82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6DC0F-B659-3348-A4D6-A84BCA3D1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Version Control</a:t>
            </a:r>
          </a:p>
          <a:p>
            <a:pPr marL="514350" indent="-514350">
              <a:buAutoNum type="arabicPeriod"/>
            </a:pPr>
            <a:r>
              <a:rPr lang="en-US" dirty="0"/>
              <a:t>Git</a:t>
            </a:r>
          </a:p>
          <a:p>
            <a:pPr marL="514350" indent="-514350">
              <a:buAutoNum type="arabicPeriod"/>
            </a:pPr>
            <a:r>
              <a:rPr lang="en-US" dirty="0"/>
              <a:t>GitHub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I’ll try to stop and answer questions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73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0B9DADA-7F03-4B7B-80A1-824C16E6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5910" y="2"/>
            <a:ext cx="5756090" cy="3960681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8" fmla="*/ 0 w 5756090"/>
              <a:gd name="connsiteY8" fmla="*/ 0 h 39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090" h="3960681">
                <a:moveTo>
                  <a:pt x="0" y="0"/>
                </a:moveTo>
                <a:lnTo>
                  <a:pt x="5756090" y="0"/>
                </a:lnTo>
                <a:lnTo>
                  <a:pt x="5756090" y="3463038"/>
                </a:lnTo>
                <a:lnTo>
                  <a:pt x="5558511" y="3561320"/>
                </a:lnTo>
                <a:cubicBezTo>
                  <a:pt x="4879339" y="3874528"/>
                  <a:pt x="4103797" y="4016776"/>
                  <a:pt x="3480391" y="3940416"/>
                </a:cubicBezTo>
                <a:cubicBezTo>
                  <a:pt x="2751968" y="3851461"/>
                  <a:pt x="2103010" y="3410677"/>
                  <a:pt x="1605774" y="2854397"/>
                </a:cubicBezTo>
                <a:cubicBezTo>
                  <a:pt x="1278696" y="2488237"/>
                  <a:pt x="377050" y="1320622"/>
                  <a:pt x="74389" y="325223"/>
                </a:cubicBezTo>
                <a:cubicBezTo>
                  <a:pt x="51690" y="250568"/>
                  <a:pt x="32361" y="176882"/>
                  <a:pt x="16895" y="10457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0758FF1-C584-443B-AD47-57B8F296C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4051" y="-22158"/>
            <a:ext cx="5517949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FFA88E0-67FD-4884-BFAB-507763DD8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871" y="4949376"/>
            <a:ext cx="5796193" cy="1908627"/>
          </a:xfrm>
          <a:custGeom>
            <a:avLst/>
            <a:gdLst>
              <a:gd name="connsiteX0" fmla="*/ 3174283 w 5796193"/>
              <a:gd name="connsiteY0" fmla="*/ 18 h 1908627"/>
              <a:gd name="connsiteX1" fmla="*/ 5218462 w 5796193"/>
              <a:gd name="connsiteY1" fmla="*/ 1459807 h 1908627"/>
              <a:gd name="connsiteX2" fmla="*/ 5309125 w 5796193"/>
              <a:gd name="connsiteY2" fmla="*/ 1537598 h 1908627"/>
              <a:gd name="connsiteX3" fmla="*/ 5693890 w 5796193"/>
              <a:gd name="connsiteY3" fmla="*/ 1830997 h 1908627"/>
              <a:gd name="connsiteX4" fmla="*/ 5796193 w 5796193"/>
              <a:gd name="connsiteY4" fmla="*/ 1908627 h 1908627"/>
              <a:gd name="connsiteX5" fmla="*/ 0 w 5796193"/>
              <a:gd name="connsiteY5" fmla="*/ 1908627 h 1908627"/>
              <a:gd name="connsiteX6" fmla="*/ 36796 w 5796193"/>
              <a:gd name="connsiteY6" fmla="*/ 1862978 h 1908627"/>
              <a:gd name="connsiteX7" fmla="*/ 930039 w 5796193"/>
              <a:gd name="connsiteY7" fmla="*/ 1021399 h 1908627"/>
              <a:gd name="connsiteX8" fmla="*/ 3174283 w 5796193"/>
              <a:gd name="connsiteY8" fmla="*/ 18 h 19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193" h="1908627">
                <a:moveTo>
                  <a:pt x="3174283" y="18"/>
                </a:moveTo>
                <a:cubicBezTo>
                  <a:pt x="3946119" y="-4705"/>
                  <a:pt x="4675803" y="959667"/>
                  <a:pt x="5218462" y="1459807"/>
                </a:cubicBezTo>
                <a:cubicBezTo>
                  <a:pt x="5237529" y="1477442"/>
                  <a:pt x="5268648" y="1503898"/>
                  <a:pt x="5309125" y="1537598"/>
                </a:cubicBezTo>
                <a:cubicBezTo>
                  <a:pt x="5427311" y="1636255"/>
                  <a:pt x="5560174" y="1732098"/>
                  <a:pt x="5693890" y="1830997"/>
                </a:cubicBezTo>
                <a:lnTo>
                  <a:pt x="5796193" y="1908627"/>
                </a:lnTo>
                <a:lnTo>
                  <a:pt x="0" y="1908627"/>
                </a:lnTo>
                <a:lnTo>
                  <a:pt x="36796" y="1862978"/>
                </a:lnTo>
                <a:cubicBezTo>
                  <a:pt x="326152" y="1521692"/>
                  <a:pt x="689989" y="1221705"/>
                  <a:pt x="930039" y="1021399"/>
                </a:cubicBezTo>
                <a:cubicBezTo>
                  <a:pt x="1540951" y="511494"/>
                  <a:pt x="2324829" y="5378"/>
                  <a:pt x="3174283" y="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D8F3EAE-6548-48C9-94D0-2848EDB12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1"/>
            <a:ext cx="5334000" cy="3047999"/>
          </a:xfrm>
        </p:spPr>
        <p:txBody>
          <a:bodyPr>
            <a:normAutofit/>
          </a:bodyPr>
          <a:lstStyle/>
          <a:p>
            <a:r>
              <a:rPr lang="en-US" dirty="0"/>
              <a:t>View the commit history with </a:t>
            </a:r>
            <a:r>
              <a:rPr lang="en-US" dirty="0">
                <a:solidFill>
                  <a:srgbClr val="FFFC00"/>
                </a:solidFill>
              </a:rPr>
              <a:t>git log</a:t>
            </a:r>
          </a:p>
          <a:p>
            <a:pPr lvl="1"/>
            <a:r>
              <a:rPr lang="en-US" dirty="0">
                <a:solidFill>
                  <a:srgbClr val="FFFC00"/>
                </a:solidFill>
              </a:rPr>
              <a:t>--</a:t>
            </a:r>
            <a:r>
              <a:rPr lang="en-US" dirty="0" err="1">
                <a:solidFill>
                  <a:srgbClr val="FFFC00"/>
                </a:solidFill>
              </a:rPr>
              <a:t>oneline</a:t>
            </a:r>
            <a:r>
              <a:rPr lang="en-US" dirty="0">
                <a:solidFill>
                  <a:srgbClr val="FFFC00"/>
                </a:solidFill>
              </a:rPr>
              <a:t> </a:t>
            </a:r>
            <a:r>
              <a:rPr lang="en-US" dirty="0"/>
              <a:t>shows hash message only </a:t>
            </a:r>
          </a:p>
          <a:p>
            <a:r>
              <a:rPr lang="en-US" dirty="0"/>
              <a:t>Commit hash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7D3E9-ED76-0C48-ABA3-E9902484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 dirty="0"/>
              <a:t>Looking at Change History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CBF0235-72AC-D84B-8D12-2CE5E6BB5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966" y="1823755"/>
            <a:ext cx="6041055" cy="1449851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8A9967C6-4B2D-774C-8FC8-31C95E24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965" y="3602735"/>
            <a:ext cx="6028943" cy="233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61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B67A-C69C-5A43-92F0-D8A44318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Changes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AF2EAD-F244-7F40-AB9A-8ECF05FFC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changes with </a:t>
            </a:r>
            <a:r>
              <a:rPr lang="en-US" dirty="0">
                <a:solidFill>
                  <a:srgbClr val="FFFC00"/>
                </a:solidFill>
              </a:rPr>
              <a:t>git diff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DD83764-3A2A-AD4D-A4FC-B82771038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35" y="4195041"/>
            <a:ext cx="4673600" cy="20955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A7A32987-85DD-B94B-9E79-F764D4EB6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0" y="3725141"/>
            <a:ext cx="5003800" cy="2565400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5AD00143-B93B-F64C-A1CF-BCCA6369B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200" y="886679"/>
            <a:ext cx="5006874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5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491D-FD32-E349-994B-BC67BC78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in 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1D790-5862-D34B-ACE0-772F1D4A0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C00">
                    <a:alpha val="70000"/>
                  </a:srgbClr>
                </a:solidFill>
              </a:rPr>
              <a:t>git checkout </a:t>
            </a:r>
            <a:r>
              <a:rPr lang="en-US" dirty="0" err="1">
                <a:solidFill>
                  <a:srgbClr val="FFFC00">
                    <a:alpha val="70000"/>
                  </a:srgbClr>
                </a:solidFill>
              </a:rPr>
              <a:t>commit_hash</a:t>
            </a:r>
            <a:r>
              <a:rPr lang="en-US" dirty="0">
                <a:solidFill>
                  <a:srgbClr val="FFFC00">
                    <a:alpha val="70000"/>
                  </a:srgbClr>
                </a:solidFill>
              </a:rPr>
              <a:t> –b </a:t>
            </a:r>
            <a:r>
              <a:rPr lang="en-US" dirty="0" err="1">
                <a:solidFill>
                  <a:srgbClr val="FFFC00">
                    <a:alpha val="70000"/>
                  </a:srgbClr>
                </a:solidFill>
              </a:rPr>
              <a:t>new_branch</a:t>
            </a:r>
            <a:endParaRPr lang="en-US" dirty="0">
              <a:solidFill>
                <a:srgbClr val="FFFC00">
                  <a:alpha val="70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C00">
                  <a:alpha val="70000"/>
                </a:srgb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B52AAC-4B38-F546-A161-6F991127232A}"/>
              </a:ext>
            </a:extLst>
          </p:cNvPr>
          <p:cNvSpPr/>
          <p:nvPr/>
        </p:nvSpPr>
        <p:spPr>
          <a:xfrm>
            <a:off x="2822714" y="5384293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934CAF-6A0A-074E-97F4-6A264A2DFB4A}"/>
              </a:ext>
            </a:extLst>
          </p:cNvPr>
          <p:cNvSpPr/>
          <p:nvPr/>
        </p:nvSpPr>
        <p:spPr>
          <a:xfrm>
            <a:off x="4962939" y="5384293"/>
            <a:ext cx="569844" cy="5698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E14B1B-EF6C-DC4E-A85C-6532E4A9E721}"/>
              </a:ext>
            </a:extLst>
          </p:cNvPr>
          <p:cNvSpPr/>
          <p:nvPr/>
        </p:nvSpPr>
        <p:spPr>
          <a:xfrm>
            <a:off x="6950767" y="5384293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4C6E63-DEF4-A942-A10D-59B8D2F49339}"/>
              </a:ext>
            </a:extLst>
          </p:cNvPr>
          <p:cNvSpPr/>
          <p:nvPr/>
        </p:nvSpPr>
        <p:spPr>
          <a:xfrm>
            <a:off x="9090992" y="5384293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11AA04B-D9C4-4045-BCFB-6971890C3076}"/>
              </a:ext>
            </a:extLst>
          </p:cNvPr>
          <p:cNvSpPr/>
          <p:nvPr/>
        </p:nvSpPr>
        <p:spPr>
          <a:xfrm>
            <a:off x="3707296" y="5523442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5BFCD60-9875-0342-A5BD-037217C61CB1}"/>
              </a:ext>
            </a:extLst>
          </p:cNvPr>
          <p:cNvSpPr/>
          <p:nvPr/>
        </p:nvSpPr>
        <p:spPr>
          <a:xfrm>
            <a:off x="5782916" y="5543318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3EA2C77-4D2E-BB4F-8269-D8D2976E9F9E}"/>
              </a:ext>
            </a:extLst>
          </p:cNvPr>
          <p:cNvSpPr/>
          <p:nvPr/>
        </p:nvSpPr>
        <p:spPr>
          <a:xfrm>
            <a:off x="7835349" y="5523442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58A029-F840-6640-848A-2B84DB19C4FF}"/>
              </a:ext>
            </a:extLst>
          </p:cNvPr>
          <p:cNvSpPr/>
          <p:nvPr/>
        </p:nvSpPr>
        <p:spPr>
          <a:xfrm>
            <a:off x="6096000" y="3926554"/>
            <a:ext cx="569844" cy="5698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899E7C-9C6A-E14A-9F52-B6DC964F6483}"/>
              </a:ext>
            </a:extLst>
          </p:cNvPr>
          <p:cNvSpPr/>
          <p:nvPr/>
        </p:nvSpPr>
        <p:spPr>
          <a:xfrm>
            <a:off x="8083828" y="3926554"/>
            <a:ext cx="569844" cy="5698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96B96D-F477-C641-90BE-6BC386FAD7EB}"/>
              </a:ext>
            </a:extLst>
          </p:cNvPr>
          <p:cNvSpPr/>
          <p:nvPr/>
        </p:nvSpPr>
        <p:spPr>
          <a:xfrm>
            <a:off x="10224053" y="3926554"/>
            <a:ext cx="569844" cy="5698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811D992-EC78-F045-95EC-C040755B1438}"/>
              </a:ext>
            </a:extLst>
          </p:cNvPr>
          <p:cNvSpPr/>
          <p:nvPr/>
        </p:nvSpPr>
        <p:spPr>
          <a:xfrm>
            <a:off x="6915977" y="4085579"/>
            <a:ext cx="940905" cy="25179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2B0FE0D-F7D6-E149-819A-10DBBB4A43B6}"/>
              </a:ext>
            </a:extLst>
          </p:cNvPr>
          <p:cNvSpPr/>
          <p:nvPr/>
        </p:nvSpPr>
        <p:spPr>
          <a:xfrm>
            <a:off x="8968410" y="4065703"/>
            <a:ext cx="940905" cy="25179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5152D88-FC64-8E4B-B02B-36640BF7F6AE}"/>
              </a:ext>
            </a:extLst>
          </p:cNvPr>
          <p:cNvSpPr/>
          <p:nvPr/>
        </p:nvSpPr>
        <p:spPr>
          <a:xfrm rot="18527168">
            <a:off x="5310809" y="4754812"/>
            <a:ext cx="940905" cy="25179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E9E985-85ED-3D4B-BC34-3CE8230DE74A}"/>
              </a:ext>
            </a:extLst>
          </p:cNvPr>
          <p:cNvSpPr txBox="1"/>
          <p:nvPr/>
        </p:nvSpPr>
        <p:spPr>
          <a:xfrm>
            <a:off x="811293" y="5549456"/>
            <a:ext cx="169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master branch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91FD81-99EC-2A4A-8A09-787F5FC3330A}"/>
              </a:ext>
            </a:extLst>
          </p:cNvPr>
          <p:cNvSpPr txBox="1"/>
          <p:nvPr/>
        </p:nvSpPr>
        <p:spPr>
          <a:xfrm>
            <a:off x="4132450" y="3996177"/>
            <a:ext cx="141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branch</a:t>
            </a:r>
          </a:p>
        </p:txBody>
      </p:sp>
    </p:spTree>
    <p:extLst>
      <p:ext uri="{BB962C8B-B14F-4D97-AF65-F5344CB8AC3E}">
        <p14:creationId xmlns:p14="http://schemas.microsoft.com/office/powerpoint/2010/main" val="477146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491D-FD32-E349-994B-BC67BC78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in 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1D790-5862-D34B-ACE0-772F1D4A0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C00">
                    <a:alpha val="70000"/>
                  </a:srgbClr>
                </a:solidFill>
              </a:rPr>
              <a:t>git merge </a:t>
            </a:r>
            <a:r>
              <a:rPr lang="en-US" dirty="0" err="1">
                <a:solidFill>
                  <a:srgbClr val="FFFC00">
                    <a:alpha val="70000"/>
                  </a:srgbClr>
                </a:solidFill>
              </a:rPr>
              <a:t>branch_name</a:t>
            </a:r>
            <a:endParaRPr lang="en-US" dirty="0">
              <a:solidFill>
                <a:srgbClr val="FFFC00">
                  <a:alpha val="70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C00">
                  <a:alpha val="70000"/>
                </a:srgb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B52AAC-4B38-F546-A161-6F991127232A}"/>
              </a:ext>
            </a:extLst>
          </p:cNvPr>
          <p:cNvSpPr/>
          <p:nvPr/>
        </p:nvSpPr>
        <p:spPr>
          <a:xfrm>
            <a:off x="2822714" y="5384293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934CAF-6A0A-074E-97F4-6A264A2DFB4A}"/>
              </a:ext>
            </a:extLst>
          </p:cNvPr>
          <p:cNvSpPr/>
          <p:nvPr/>
        </p:nvSpPr>
        <p:spPr>
          <a:xfrm>
            <a:off x="4962939" y="5384293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E14B1B-EF6C-DC4E-A85C-6532E4A9E721}"/>
              </a:ext>
            </a:extLst>
          </p:cNvPr>
          <p:cNvSpPr/>
          <p:nvPr/>
        </p:nvSpPr>
        <p:spPr>
          <a:xfrm>
            <a:off x="6950767" y="5384293"/>
            <a:ext cx="569844" cy="5698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4C6E63-DEF4-A942-A10D-59B8D2F49339}"/>
              </a:ext>
            </a:extLst>
          </p:cNvPr>
          <p:cNvSpPr/>
          <p:nvPr/>
        </p:nvSpPr>
        <p:spPr>
          <a:xfrm>
            <a:off x="8799442" y="5384293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11AA04B-D9C4-4045-BCFB-6971890C3076}"/>
              </a:ext>
            </a:extLst>
          </p:cNvPr>
          <p:cNvSpPr/>
          <p:nvPr/>
        </p:nvSpPr>
        <p:spPr>
          <a:xfrm>
            <a:off x="3707296" y="5523442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5BFCD60-9875-0342-A5BD-037217C61CB1}"/>
              </a:ext>
            </a:extLst>
          </p:cNvPr>
          <p:cNvSpPr/>
          <p:nvPr/>
        </p:nvSpPr>
        <p:spPr>
          <a:xfrm>
            <a:off x="5782916" y="5543318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3EA2C77-4D2E-BB4F-8269-D8D2976E9F9E}"/>
              </a:ext>
            </a:extLst>
          </p:cNvPr>
          <p:cNvSpPr/>
          <p:nvPr/>
        </p:nvSpPr>
        <p:spPr>
          <a:xfrm>
            <a:off x="7671352" y="5543317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58A029-F840-6640-848A-2B84DB19C4FF}"/>
              </a:ext>
            </a:extLst>
          </p:cNvPr>
          <p:cNvSpPr/>
          <p:nvPr/>
        </p:nvSpPr>
        <p:spPr>
          <a:xfrm>
            <a:off x="1850144" y="3981314"/>
            <a:ext cx="569844" cy="5698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899E7C-9C6A-E14A-9F52-B6DC964F6483}"/>
              </a:ext>
            </a:extLst>
          </p:cNvPr>
          <p:cNvSpPr/>
          <p:nvPr/>
        </p:nvSpPr>
        <p:spPr>
          <a:xfrm>
            <a:off x="3837972" y="3981314"/>
            <a:ext cx="569844" cy="5698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96B96D-F477-C641-90BE-6BC386FAD7EB}"/>
              </a:ext>
            </a:extLst>
          </p:cNvPr>
          <p:cNvSpPr/>
          <p:nvPr/>
        </p:nvSpPr>
        <p:spPr>
          <a:xfrm>
            <a:off x="5978197" y="3981314"/>
            <a:ext cx="569844" cy="5698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811D992-EC78-F045-95EC-C040755B1438}"/>
              </a:ext>
            </a:extLst>
          </p:cNvPr>
          <p:cNvSpPr/>
          <p:nvPr/>
        </p:nvSpPr>
        <p:spPr>
          <a:xfrm>
            <a:off x="2670121" y="4140339"/>
            <a:ext cx="940905" cy="25179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2B0FE0D-F7D6-E149-819A-10DBBB4A43B6}"/>
              </a:ext>
            </a:extLst>
          </p:cNvPr>
          <p:cNvSpPr/>
          <p:nvPr/>
        </p:nvSpPr>
        <p:spPr>
          <a:xfrm>
            <a:off x="4722554" y="4120463"/>
            <a:ext cx="940905" cy="25179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5152D88-FC64-8E4B-B02B-36640BF7F6AE}"/>
              </a:ext>
            </a:extLst>
          </p:cNvPr>
          <p:cNvSpPr/>
          <p:nvPr/>
        </p:nvSpPr>
        <p:spPr>
          <a:xfrm rot="2837749">
            <a:off x="6288291" y="4832813"/>
            <a:ext cx="940905" cy="256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E9E985-85ED-3D4B-BC34-3CE8230DE74A}"/>
              </a:ext>
            </a:extLst>
          </p:cNvPr>
          <p:cNvSpPr txBox="1"/>
          <p:nvPr/>
        </p:nvSpPr>
        <p:spPr>
          <a:xfrm>
            <a:off x="811293" y="5549456"/>
            <a:ext cx="169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master branch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91FD81-99EC-2A4A-8A09-787F5FC3330A}"/>
              </a:ext>
            </a:extLst>
          </p:cNvPr>
          <p:cNvSpPr txBox="1"/>
          <p:nvPr/>
        </p:nvSpPr>
        <p:spPr>
          <a:xfrm>
            <a:off x="297596" y="4075876"/>
            <a:ext cx="141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branch</a:t>
            </a:r>
          </a:p>
        </p:txBody>
      </p:sp>
    </p:spTree>
    <p:extLst>
      <p:ext uri="{BB962C8B-B14F-4D97-AF65-F5344CB8AC3E}">
        <p14:creationId xmlns:p14="http://schemas.microsoft.com/office/powerpoint/2010/main" val="1812339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491D-FD32-E349-994B-BC67BC78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Concepts Git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B52AAC-4B38-F546-A161-6F991127232A}"/>
              </a:ext>
            </a:extLst>
          </p:cNvPr>
          <p:cNvSpPr/>
          <p:nvPr/>
        </p:nvSpPr>
        <p:spPr>
          <a:xfrm>
            <a:off x="563420" y="5526157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934CAF-6A0A-074E-97F4-6A264A2DFB4A}"/>
              </a:ext>
            </a:extLst>
          </p:cNvPr>
          <p:cNvSpPr/>
          <p:nvPr/>
        </p:nvSpPr>
        <p:spPr>
          <a:xfrm>
            <a:off x="2703645" y="5526157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E14B1B-EF6C-DC4E-A85C-6532E4A9E721}"/>
              </a:ext>
            </a:extLst>
          </p:cNvPr>
          <p:cNvSpPr/>
          <p:nvPr/>
        </p:nvSpPr>
        <p:spPr>
          <a:xfrm>
            <a:off x="4691473" y="5526157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4C6E63-DEF4-A942-A10D-59B8D2F49339}"/>
              </a:ext>
            </a:extLst>
          </p:cNvPr>
          <p:cNvSpPr/>
          <p:nvPr/>
        </p:nvSpPr>
        <p:spPr>
          <a:xfrm>
            <a:off x="6831698" y="5526157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11AA04B-D9C4-4045-BCFB-6971890C3076}"/>
              </a:ext>
            </a:extLst>
          </p:cNvPr>
          <p:cNvSpPr/>
          <p:nvPr/>
        </p:nvSpPr>
        <p:spPr>
          <a:xfrm>
            <a:off x="1448002" y="5665306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5BFCD60-9875-0342-A5BD-037217C61CB1}"/>
              </a:ext>
            </a:extLst>
          </p:cNvPr>
          <p:cNvSpPr/>
          <p:nvPr/>
        </p:nvSpPr>
        <p:spPr>
          <a:xfrm>
            <a:off x="3523622" y="5685182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3EA2C77-4D2E-BB4F-8269-D8D2976E9F9E}"/>
              </a:ext>
            </a:extLst>
          </p:cNvPr>
          <p:cNvSpPr/>
          <p:nvPr/>
        </p:nvSpPr>
        <p:spPr>
          <a:xfrm>
            <a:off x="5576055" y="5665306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58A029-F840-6640-848A-2B84DB19C4FF}"/>
              </a:ext>
            </a:extLst>
          </p:cNvPr>
          <p:cNvSpPr/>
          <p:nvPr/>
        </p:nvSpPr>
        <p:spPr>
          <a:xfrm>
            <a:off x="3184053" y="2731319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899E7C-9C6A-E14A-9F52-B6DC964F6483}"/>
              </a:ext>
            </a:extLst>
          </p:cNvPr>
          <p:cNvSpPr/>
          <p:nvPr/>
        </p:nvSpPr>
        <p:spPr>
          <a:xfrm>
            <a:off x="5171881" y="2731319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96B96D-F477-C641-90BE-6BC386FAD7EB}"/>
              </a:ext>
            </a:extLst>
          </p:cNvPr>
          <p:cNvSpPr/>
          <p:nvPr/>
        </p:nvSpPr>
        <p:spPr>
          <a:xfrm>
            <a:off x="7312106" y="2731319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811D992-EC78-F045-95EC-C040755B1438}"/>
              </a:ext>
            </a:extLst>
          </p:cNvPr>
          <p:cNvSpPr/>
          <p:nvPr/>
        </p:nvSpPr>
        <p:spPr>
          <a:xfrm>
            <a:off x="4004030" y="2890344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2B0FE0D-F7D6-E149-819A-10DBBB4A43B6}"/>
              </a:ext>
            </a:extLst>
          </p:cNvPr>
          <p:cNvSpPr/>
          <p:nvPr/>
        </p:nvSpPr>
        <p:spPr>
          <a:xfrm>
            <a:off x="6056463" y="2870468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5152D88-FC64-8E4B-B02B-36640BF7F6AE}"/>
              </a:ext>
            </a:extLst>
          </p:cNvPr>
          <p:cNvSpPr/>
          <p:nvPr/>
        </p:nvSpPr>
        <p:spPr>
          <a:xfrm rot="16910646">
            <a:off x="2169136" y="4198706"/>
            <a:ext cx="2079493" cy="38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E9E985-85ED-3D4B-BC34-3CE8230DE74A}"/>
              </a:ext>
            </a:extLst>
          </p:cNvPr>
          <p:cNvSpPr txBox="1"/>
          <p:nvPr/>
        </p:nvSpPr>
        <p:spPr>
          <a:xfrm>
            <a:off x="0" y="4944790"/>
            <a:ext cx="169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master branch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91FD81-99EC-2A4A-8A09-787F5FC3330A}"/>
              </a:ext>
            </a:extLst>
          </p:cNvPr>
          <p:cNvSpPr txBox="1"/>
          <p:nvPr/>
        </p:nvSpPr>
        <p:spPr>
          <a:xfrm>
            <a:off x="2674030" y="2250353"/>
            <a:ext cx="171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branch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8DE53F-04CD-E24E-80D8-ADD621B87DDC}"/>
              </a:ext>
            </a:extLst>
          </p:cNvPr>
          <p:cNvSpPr/>
          <p:nvPr/>
        </p:nvSpPr>
        <p:spPr>
          <a:xfrm>
            <a:off x="5826188" y="4106552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C9F3EB8-91F3-D04C-A542-24C371393BB0}"/>
              </a:ext>
            </a:extLst>
          </p:cNvPr>
          <p:cNvSpPr/>
          <p:nvPr/>
        </p:nvSpPr>
        <p:spPr>
          <a:xfrm>
            <a:off x="7814016" y="4106552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D96BBE9C-26FF-B447-8AA7-C233DC74DEE6}"/>
              </a:ext>
            </a:extLst>
          </p:cNvPr>
          <p:cNvSpPr/>
          <p:nvPr/>
        </p:nvSpPr>
        <p:spPr>
          <a:xfrm>
            <a:off x="6646165" y="4265577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02DC5891-DA0B-8C45-A6FB-54938EEFC054}"/>
              </a:ext>
            </a:extLst>
          </p:cNvPr>
          <p:cNvSpPr/>
          <p:nvPr/>
        </p:nvSpPr>
        <p:spPr>
          <a:xfrm rot="18527168">
            <a:off x="5040997" y="4934810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1F23D3-7EA4-9846-AC3F-9BEB5FE85D96}"/>
              </a:ext>
            </a:extLst>
          </p:cNvPr>
          <p:cNvSpPr txBox="1"/>
          <p:nvPr/>
        </p:nvSpPr>
        <p:spPr>
          <a:xfrm>
            <a:off x="4338138" y="412384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defect fix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EB015C2-E25F-1B46-9CB8-FCD955319BAC}"/>
              </a:ext>
            </a:extLst>
          </p:cNvPr>
          <p:cNvSpPr/>
          <p:nvPr/>
        </p:nvSpPr>
        <p:spPr>
          <a:xfrm>
            <a:off x="9289775" y="2734126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09F35690-FD07-6340-844D-EF0C96B56832}"/>
              </a:ext>
            </a:extLst>
          </p:cNvPr>
          <p:cNvSpPr/>
          <p:nvPr/>
        </p:nvSpPr>
        <p:spPr>
          <a:xfrm>
            <a:off x="8121924" y="2893151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9A0EE5C-00F0-574D-9A28-ED17ABE3E49C}"/>
              </a:ext>
            </a:extLst>
          </p:cNvPr>
          <p:cNvSpPr/>
          <p:nvPr/>
        </p:nvSpPr>
        <p:spPr>
          <a:xfrm>
            <a:off x="8859079" y="5526157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862CA92E-4513-A343-95CF-13DE782E1590}"/>
              </a:ext>
            </a:extLst>
          </p:cNvPr>
          <p:cNvSpPr/>
          <p:nvPr/>
        </p:nvSpPr>
        <p:spPr>
          <a:xfrm>
            <a:off x="7603436" y="5665306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36C8603-B678-284C-B860-81B4DCF05B8F}"/>
              </a:ext>
            </a:extLst>
          </p:cNvPr>
          <p:cNvSpPr/>
          <p:nvPr/>
        </p:nvSpPr>
        <p:spPr>
          <a:xfrm rot="2830462">
            <a:off x="8258102" y="4934810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98BFF71-48B1-2A4E-8E6C-EFCFB0D596B1}"/>
              </a:ext>
            </a:extLst>
          </p:cNvPr>
          <p:cNvSpPr/>
          <p:nvPr/>
        </p:nvSpPr>
        <p:spPr>
          <a:xfrm>
            <a:off x="10886460" y="5526157"/>
            <a:ext cx="569844" cy="569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E8F9868B-8990-3649-9FCB-69E41FDF3DD9}"/>
              </a:ext>
            </a:extLst>
          </p:cNvPr>
          <p:cNvSpPr/>
          <p:nvPr/>
        </p:nvSpPr>
        <p:spPr>
          <a:xfrm>
            <a:off x="9630817" y="5665306"/>
            <a:ext cx="940905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30749EBF-7EFF-694A-98E2-FA7553D97D40}"/>
              </a:ext>
            </a:extLst>
          </p:cNvPr>
          <p:cNvSpPr/>
          <p:nvPr/>
        </p:nvSpPr>
        <p:spPr>
          <a:xfrm rot="3577487">
            <a:off x="9329266" y="4198705"/>
            <a:ext cx="2079493" cy="38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99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00AA-C841-9E4B-A0CC-BA84AD1C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AB77B-AD9F-124A-BF7B-F973AE368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Remove files from a repo with </a:t>
            </a:r>
            <a:r>
              <a:rPr lang="en-US" dirty="0">
                <a:solidFill>
                  <a:srgbClr val="FFFF00"/>
                </a:solidFill>
              </a:rPr>
              <a:t>git rm </a:t>
            </a:r>
            <a:r>
              <a:rPr lang="en-US" dirty="0" err="1">
                <a:solidFill>
                  <a:srgbClr val="FFFF00"/>
                </a:solidFill>
              </a:rPr>
              <a:t>file_name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Git removes need to be committed like any other change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90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E952-166F-6246-AB5F-ADE91AEE5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GitHub</a:t>
            </a:r>
          </a:p>
        </p:txBody>
      </p:sp>
    </p:spTree>
    <p:extLst>
      <p:ext uri="{BB962C8B-B14F-4D97-AF65-F5344CB8AC3E}">
        <p14:creationId xmlns:p14="http://schemas.microsoft.com/office/powerpoint/2010/main" val="307932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2816-9A67-224A-969D-DABCCF3E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0DB21-7831-094D-AD7F-096DA14E1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Webservice – do Git things online</a:t>
            </a:r>
          </a:p>
          <a:p>
            <a:r>
              <a:rPr lang="en-US" dirty="0"/>
              <a:t>Connect your local repo to a remote</a:t>
            </a:r>
          </a:p>
          <a:p>
            <a:r>
              <a:rPr lang="en-US" dirty="0">
                <a:solidFill>
                  <a:srgbClr val="FFFC00"/>
                </a:solidFill>
              </a:rPr>
              <a:t>git remote add origin </a:t>
            </a:r>
            <a:r>
              <a:rPr lang="en-US" dirty="0" err="1">
                <a:solidFill>
                  <a:srgbClr val="FFFC00"/>
                </a:solidFill>
              </a:rPr>
              <a:t>repo_url</a:t>
            </a:r>
            <a:endParaRPr lang="en-US" dirty="0">
              <a:solidFill>
                <a:srgbClr val="FFFC00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FFED08-33E4-A04D-8BEE-2F93DC38B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508103"/>
            <a:ext cx="5181600" cy="38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70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68B0-5131-A542-9293-6FE28939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8E7BB-CF64-194B-95D2-6E4F5C312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Promotes Collaboration</a:t>
            </a:r>
          </a:p>
          <a:p>
            <a:pPr lvl="1"/>
            <a:r>
              <a:rPr lang="en-US" dirty="0"/>
              <a:t>Store stuff out on the web, see history</a:t>
            </a:r>
          </a:p>
          <a:p>
            <a:r>
              <a:rPr lang="en-US" dirty="0"/>
              <a:t>Can even interact with other people’s work</a:t>
            </a:r>
          </a:p>
          <a:p>
            <a:pPr lvl="1"/>
            <a:r>
              <a:rPr lang="en-US" dirty="0"/>
              <a:t>3 main commands for this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60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2B11-FC83-6E4B-9C08-4C138CD1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Remote Repos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3E55A-3176-FA46-90DE-C9C6C510B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>
                    <a:alpha val="70000"/>
                  </a:srgbClr>
                </a:solidFill>
              </a:rPr>
              <a:t>git clone </a:t>
            </a:r>
            <a:r>
              <a:rPr lang="en-US" dirty="0" err="1">
                <a:solidFill>
                  <a:srgbClr val="FFFF00">
                    <a:alpha val="70000"/>
                  </a:srgbClr>
                </a:solidFill>
              </a:rPr>
              <a:t>repo_url</a:t>
            </a:r>
            <a:r>
              <a:rPr lang="en-US" dirty="0">
                <a:solidFill>
                  <a:srgbClr val="FFFF00">
                    <a:alpha val="70000"/>
                  </a:srgbClr>
                </a:solidFill>
              </a:rPr>
              <a:t> </a:t>
            </a:r>
            <a:r>
              <a:rPr lang="en-US" dirty="0">
                <a:solidFill>
                  <a:schemeClr val="tx2">
                    <a:alpha val="70000"/>
                  </a:schemeClr>
                </a:solidFill>
              </a:rPr>
              <a:t>– Gets you that entire repo’s history and contents</a:t>
            </a:r>
          </a:p>
          <a:p>
            <a:r>
              <a:rPr lang="en-US" dirty="0">
                <a:solidFill>
                  <a:srgbClr val="FFFF00">
                    <a:alpha val="70000"/>
                  </a:srgbClr>
                </a:solidFill>
              </a:rPr>
              <a:t>git push </a:t>
            </a:r>
            <a:r>
              <a:rPr lang="en-US" dirty="0">
                <a:solidFill>
                  <a:schemeClr val="tx2">
                    <a:alpha val="70000"/>
                  </a:schemeClr>
                </a:solidFill>
              </a:rPr>
              <a:t>– send a set of commits up to the remote repo</a:t>
            </a:r>
          </a:p>
          <a:p>
            <a:r>
              <a:rPr lang="en-US" dirty="0">
                <a:solidFill>
                  <a:srgbClr val="FFFC00">
                    <a:alpha val="70000"/>
                  </a:srgbClr>
                </a:solidFill>
              </a:rPr>
              <a:t>git pull </a:t>
            </a:r>
            <a:r>
              <a:rPr lang="en-US" dirty="0">
                <a:solidFill>
                  <a:schemeClr val="tx2">
                    <a:alpha val="70000"/>
                  </a:schemeClr>
                </a:solidFill>
              </a:rPr>
              <a:t>– grab the latest changes from remote repo</a:t>
            </a:r>
          </a:p>
          <a:p>
            <a:pPr lvl="1"/>
            <a:r>
              <a:rPr lang="en-US" dirty="0">
                <a:solidFill>
                  <a:schemeClr val="tx2">
                    <a:alpha val="70000"/>
                  </a:schemeClr>
                </a:solidFill>
              </a:rPr>
              <a:t>Others have made changes</a:t>
            </a:r>
          </a:p>
        </p:txBody>
      </p:sp>
    </p:spTree>
    <p:extLst>
      <p:ext uri="{BB962C8B-B14F-4D97-AF65-F5344CB8AC3E}">
        <p14:creationId xmlns:p14="http://schemas.microsoft.com/office/powerpoint/2010/main" val="421859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C98D-BBC8-884C-8A6B-E6A208E7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62000"/>
            <a:ext cx="3048001" cy="2286000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What is Version Control?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FCF621-D2B6-4A07-94B2-5C7E64774F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062050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858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7158F4D-4499-104F-A194-E0A9EA60ABAA}"/>
              </a:ext>
            </a:extLst>
          </p:cNvPr>
          <p:cNvSpPr/>
          <p:nvPr/>
        </p:nvSpPr>
        <p:spPr>
          <a:xfrm>
            <a:off x="1234608" y="5231347"/>
            <a:ext cx="1429078" cy="573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Working Directory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7E87FD-8A92-EA4C-80EC-F63356D12277}"/>
              </a:ext>
            </a:extLst>
          </p:cNvPr>
          <p:cNvSpPr/>
          <p:nvPr/>
        </p:nvSpPr>
        <p:spPr>
          <a:xfrm>
            <a:off x="2327528" y="4529753"/>
            <a:ext cx="1429078" cy="573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Staging Index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06BA8F-5AC3-A044-8459-D5883BE4D5C6}"/>
              </a:ext>
            </a:extLst>
          </p:cNvPr>
          <p:cNvSpPr/>
          <p:nvPr/>
        </p:nvSpPr>
        <p:spPr>
          <a:xfrm>
            <a:off x="1234608" y="3823072"/>
            <a:ext cx="1429078" cy="573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Repository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D9256-3B78-5846-9782-5080C24ED4AC}"/>
              </a:ext>
            </a:extLst>
          </p:cNvPr>
          <p:cNvSpPr txBox="1"/>
          <p:nvPr/>
        </p:nvSpPr>
        <p:spPr>
          <a:xfrm>
            <a:off x="2776870" y="472326"/>
            <a:ext cx="6085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Git Workflow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BECBC6-5D54-8846-89EB-0A0D3F75EEF4}"/>
              </a:ext>
            </a:extLst>
          </p:cNvPr>
          <p:cNvSpPr/>
          <p:nvPr/>
        </p:nvSpPr>
        <p:spPr>
          <a:xfrm>
            <a:off x="780146" y="3167270"/>
            <a:ext cx="3094765" cy="321840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363849-3CCE-C840-910E-93D4CFF3724B}"/>
              </a:ext>
            </a:extLst>
          </p:cNvPr>
          <p:cNvSpPr txBox="1"/>
          <p:nvPr/>
        </p:nvSpPr>
        <p:spPr>
          <a:xfrm>
            <a:off x="1949147" y="593294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7923F23-053C-D44D-95D7-6916C14CE011}"/>
              </a:ext>
            </a:extLst>
          </p:cNvPr>
          <p:cNvSpPr/>
          <p:nvPr/>
        </p:nvSpPr>
        <p:spPr>
          <a:xfrm>
            <a:off x="4659839" y="5343990"/>
            <a:ext cx="1429078" cy="573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Working Directory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AD60D2E-8F4F-C84B-92B8-1D766CF1C8C7}"/>
              </a:ext>
            </a:extLst>
          </p:cNvPr>
          <p:cNvSpPr/>
          <p:nvPr/>
        </p:nvSpPr>
        <p:spPr>
          <a:xfrm>
            <a:off x="5752759" y="4642396"/>
            <a:ext cx="1429078" cy="573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Staging Index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28FC480-B250-4643-813D-C8ED1241F892}"/>
              </a:ext>
            </a:extLst>
          </p:cNvPr>
          <p:cNvSpPr/>
          <p:nvPr/>
        </p:nvSpPr>
        <p:spPr>
          <a:xfrm>
            <a:off x="4659839" y="3935715"/>
            <a:ext cx="1429078" cy="573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Repository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C4D39BD-22A6-7242-9D70-FAA2B7F632C3}"/>
              </a:ext>
            </a:extLst>
          </p:cNvPr>
          <p:cNvSpPr/>
          <p:nvPr/>
        </p:nvSpPr>
        <p:spPr>
          <a:xfrm>
            <a:off x="4205377" y="3279913"/>
            <a:ext cx="3094765" cy="321840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D23CB6-20E6-9A4A-9158-61AF1AAD02C6}"/>
              </a:ext>
            </a:extLst>
          </p:cNvPr>
          <p:cNvSpPr txBox="1"/>
          <p:nvPr/>
        </p:nvSpPr>
        <p:spPr>
          <a:xfrm>
            <a:off x="5374378" y="6045584"/>
            <a:ext cx="68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Brad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8ABF344-CB48-AE48-A1FB-71509AB3F688}"/>
              </a:ext>
            </a:extLst>
          </p:cNvPr>
          <p:cNvSpPr/>
          <p:nvPr/>
        </p:nvSpPr>
        <p:spPr>
          <a:xfrm>
            <a:off x="8209066" y="5367181"/>
            <a:ext cx="1429078" cy="573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Working Directory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3CA18DA-AAA0-C947-AE08-16111F4D2973}"/>
              </a:ext>
            </a:extLst>
          </p:cNvPr>
          <p:cNvSpPr/>
          <p:nvPr/>
        </p:nvSpPr>
        <p:spPr>
          <a:xfrm>
            <a:off x="9301986" y="4665587"/>
            <a:ext cx="1429078" cy="573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Staging Index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E681140-DB79-7E47-866C-C8B8721B8011}"/>
              </a:ext>
            </a:extLst>
          </p:cNvPr>
          <p:cNvSpPr/>
          <p:nvPr/>
        </p:nvSpPr>
        <p:spPr>
          <a:xfrm>
            <a:off x="8209066" y="3958906"/>
            <a:ext cx="1429078" cy="573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Repository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05FE34E-7968-1A4F-B122-CD63E12FC4C4}"/>
              </a:ext>
            </a:extLst>
          </p:cNvPr>
          <p:cNvSpPr/>
          <p:nvPr/>
        </p:nvSpPr>
        <p:spPr>
          <a:xfrm>
            <a:off x="7754604" y="3303104"/>
            <a:ext cx="3094765" cy="321840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6B27B4-5EC4-1B49-9379-B6AD5FF5A586}"/>
              </a:ext>
            </a:extLst>
          </p:cNvPr>
          <p:cNvSpPr txBox="1"/>
          <p:nvPr/>
        </p:nvSpPr>
        <p:spPr>
          <a:xfrm>
            <a:off x="8923605" y="606877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Charlie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ADB403-4F90-6449-9957-F751B72BA0A9}"/>
              </a:ext>
            </a:extLst>
          </p:cNvPr>
          <p:cNvSpPr txBox="1"/>
          <p:nvPr/>
        </p:nvSpPr>
        <p:spPr>
          <a:xfrm>
            <a:off x="3975652" y="3021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B77FDB5-3B64-F74C-9A47-8AD1FBB61B44}"/>
              </a:ext>
            </a:extLst>
          </p:cNvPr>
          <p:cNvSpPr/>
          <p:nvPr/>
        </p:nvSpPr>
        <p:spPr>
          <a:xfrm>
            <a:off x="4733747" y="1630509"/>
            <a:ext cx="2038024" cy="682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Repository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28AF1B8-AF3E-EC47-AB73-8D5A8EC86E52}"/>
              </a:ext>
            </a:extLst>
          </p:cNvPr>
          <p:cNvSpPr/>
          <p:nvPr/>
        </p:nvSpPr>
        <p:spPr>
          <a:xfrm>
            <a:off x="1234609" y="1417983"/>
            <a:ext cx="9327374" cy="112294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>
            <a:extLst>
              <a:ext uri="{FF2B5EF4-FFF2-40B4-BE49-F238E27FC236}">
                <a16:creationId xmlns:a16="http://schemas.microsoft.com/office/drawing/2014/main" id="{26E4015A-EFE5-1847-A752-1210A29698EA}"/>
              </a:ext>
            </a:extLst>
          </p:cNvPr>
          <p:cNvSpPr/>
          <p:nvPr/>
        </p:nvSpPr>
        <p:spPr>
          <a:xfrm>
            <a:off x="5384865" y="2600649"/>
            <a:ext cx="331305" cy="642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>
            <a:extLst>
              <a:ext uri="{FF2B5EF4-FFF2-40B4-BE49-F238E27FC236}">
                <a16:creationId xmlns:a16="http://schemas.microsoft.com/office/drawing/2014/main" id="{8FD68DEC-37E6-D74E-ACE0-9B3D9269DFD0}"/>
              </a:ext>
            </a:extLst>
          </p:cNvPr>
          <p:cNvSpPr/>
          <p:nvPr/>
        </p:nvSpPr>
        <p:spPr>
          <a:xfrm rot="10800000">
            <a:off x="5869875" y="2632488"/>
            <a:ext cx="331305" cy="642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A1B216-0187-3840-8227-58A86792EFBD}"/>
              </a:ext>
            </a:extLst>
          </p:cNvPr>
          <p:cNvSpPr txBox="1"/>
          <p:nvPr/>
        </p:nvSpPr>
        <p:spPr>
          <a:xfrm>
            <a:off x="4748175" y="279793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39D7B8-83A0-9948-A4AC-0AE85E7A27FA}"/>
              </a:ext>
            </a:extLst>
          </p:cNvPr>
          <p:cNvSpPr txBox="1"/>
          <p:nvPr/>
        </p:nvSpPr>
        <p:spPr>
          <a:xfrm>
            <a:off x="6201180" y="2812666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pull</a:t>
            </a:r>
          </a:p>
        </p:txBody>
      </p:sp>
      <p:sp>
        <p:nvSpPr>
          <p:cNvPr id="56" name="Up Arrow 55">
            <a:extLst>
              <a:ext uri="{FF2B5EF4-FFF2-40B4-BE49-F238E27FC236}">
                <a16:creationId xmlns:a16="http://schemas.microsoft.com/office/drawing/2014/main" id="{AAEBCB64-AD02-F945-8A6C-B6E7A4446B3B}"/>
              </a:ext>
            </a:extLst>
          </p:cNvPr>
          <p:cNvSpPr/>
          <p:nvPr/>
        </p:nvSpPr>
        <p:spPr>
          <a:xfrm>
            <a:off x="2007332" y="2462078"/>
            <a:ext cx="331305" cy="642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Up Arrow 56">
            <a:extLst>
              <a:ext uri="{FF2B5EF4-FFF2-40B4-BE49-F238E27FC236}">
                <a16:creationId xmlns:a16="http://schemas.microsoft.com/office/drawing/2014/main" id="{DB9DFB90-809F-F044-AF2D-E63A768D7643}"/>
              </a:ext>
            </a:extLst>
          </p:cNvPr>
          <p:cNvSpPr/>
          <p:nvPr/>
        </p:nvSpPr>
        <p:spPr>
          <a:xfrm rot="10800000">
            <a:off x="2492342" y="2493917"/>
            <a:ext cx="331305" cy="642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Up Arrow 57">
            <a:extLst>
              <a:ext uri="{FF2B5EF4-FFF2-40B4-BE49-F238E27FC236}">
                <a16:creationId xmlns:a16="http://schemas.microsoft.com/office/drawing/2014/main" id="{0E346D44-3A14-384A-BC5F-5379CE6790F0}"/>
              </a:ext>
            </a:extLst>
          </p:cNvPr>
          <p:cNvSpPr/>
          <p:nvPr/>
        </p:nvSpPr>
        <p:spPr>
          <a:xfrm>
            <a:off x="8883344" y="2489350"/>
            <a:ext cx="331305" cy="642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Up Arrow 58">
            <a:extLst>
              <a:ext uri="{FF2B5EF4-FFF2-40B4-BE49-F238E27FC236}">
                <a16:creationId xmlns:a16="http://schemas.microsoft.com/office/drawing/2014/main" id="{F76F2728-143A-A249-9B77-0E547C625C3A}"/>
              </a:ext>
            </a:extLst>
          </p:cNvPr>
          <p:cNvSpPr/>
          <p:nvPr/>
        </p:nvSpPr>
        <p:spPr>
          <a:xfrm rot="10800000">
            <a:off x="9368354" y="2521189"/>
            <a:ext cx="331305" cy="642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55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D138-E8FB-3A43-9A73-ABA6DAE0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CS225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06E0D-11FD-C44A-B180-EE8BC609E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C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https://github.com/davidGuetzy</a:t>
            </a:r>
            <a:endParaRPr lang="en-US" dirty="0">
              <a:solidFill>
                <a:srgbClr val="FFFC00"/>
              </a:solidFill>
            </a:endParaRPr>
          </a:p>
          <a:p>
            <a:pPr marL="0" indent="0">
              <a:buNone/>
            </a:pPr>
            <a:r>
              <a:rPr lang="en-US" dirty="0"/>
              <a:t>- Commit from November 12 on </a:t>
            </a:r>
            <a:r>
              <a:rPr lang="en-US" dirty="0" err="1"/>
              <a:t>paystation</a:t>
            </a:r>
            <a:r>
              <a:rPr lang="en-US" dirty="0"/>
              <a:t> branch</a:t>
            </a:r>
          </a:p>
        </p:txBody>
      </p:sp>
    </p:spTree>
    <p:extLst>
      <p:ext uri="{BB962C8B-B14F-4D97-AF65-F5344CB8AC3E}">
        <p14:creationId xmlns:p14="http://schemas.microsoft.com/office/powerpoint/2010/main" val="4122967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6470-C291-8746-86D9-30F2C6FE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You Use Git/GitHub?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5C44-BA1C-DD4C-8836-043CDF4F2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Yes!!</a:t>
            </a:r>
          </a:p>
          <a:p>
            <a:r>
              <a:rPr lang="en-US" dirty="0"/>
              <a:t>There is some overhead in learning/using</a:t>
            </a:r>
          </a:p>
          <a:p>
            <a:r>
              <a:rPr lang="en-US" dirty="0"/>
              <a:t>Makes collaboration and history review easy</a:t>
            </a:r>
          </a:p>
          <a:p>
            <a:r>
              <a:rPr lang="en-US" dirty="0"/>
              <a:t>Also have GUI’s for Git to avoid the command line</a:t>
            </a:r>
          </a:p>
          <a:p>
            <a:pPr lvl="1"/>
            <a:r>
              <a:rPr lang="en-US" dirty="0" err="1"/>
              <a:t>GitKraken</a:t>
            </a:r>
            <a:r>
              <a:rPr lang="en-US" dirty="0"/>
              <a:t>, </a:t>
            </a:r>
            <a:r>
              <a:rPr lang="en-US" dirty="0" err="1"/>
              <a:t>SmartGit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31FF-4DE1-384D-851F-A4B925EA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to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3E61E-F17E-1A49-81F0-AB81769F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Youtube</a:t>
            </a:r>
            <a:r>
              <a:rPr lang="en-US" dirty="0"/>
              <a:t> – search for Git tutorials</a:t>
            </a:r>
          </a:p>
          <a:p>
            <a:pPr lvl="1"/>
            <a:r>
              <a:rPr lang="en-US" dirty="0" err="1"/>
              <a:t>freecodecamp</a:t>
            </a:r>
            <a:r>
              <a:rPr lang="en-US" dirty="0"/>
              <a:t>, the coding train</a:t>
            </a:r>
          </a:p>
          <a:p>
            <a:r>
              <a:rPr lang="en-US" dirty="0"/>
              <a:t>Git Website - </a:t>
            </a:r>
            <a:r>
              <a:rPr lang="en-US" dirty="0">
                <a:solidFill>
                  <a:srgbClr val="FFFC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https://git-scm.com/doc</a:t>
            </a:r>
            <a:endParaRPr lang="en-US" dirty="0">
              <a:solidFill>
                <a:srgbClr val="FFFC00"/>
              </a:solidFill>
            </a:endParaRPr>
          </a:p>
          <a:p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GitHub Guides - </a:t>
            </a:r>
            <a:r>
              <a:rPr lang="en-US" dirty="0">
                <a:solidFill>
                  <a:srgbClr val="FFFC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https://guides.github.com/</a:t>
            </a:r>
            <a:endParaRPr lang="en-US" dirty="0">
              <a:solidFill>
                <a:srgbClr val="FFFC00"/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Understanding the GitHub Workflow, Hello World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17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7E54-DF13-A648-8BF4-2CB80833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EEB93-8F4D-374C-BF4C-0D8200367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https://www.google.com/url?sa=i&amp;url=https%3A%2F%2Fwww.g2.com%2Fproducts%2Fmercurial%2Freviews&amp;psig=AOvVaw10yAryCoc_Tu-RFfDNPeRT&amp;ust=1605722613430000&amp;source=images&amp;cd=vfe&amp;ved=0CAIQjRxqFwoTCOiNvI2Viu0CFQAAAAAdAAAAABAE</a:t>
            </a:r>
          </a:p>
          <a:p>
            <a:r>
              <a:rPr lang="en-US" sz="1000" dirty="0"/>
              <a:t>https://</a:t>
            </a:r>
            <a:r>
              <a:rPr lang="en-US" sz="1000" dirty="0" err="1"/>
              <a:t>www.google.com</a:t>
            </a:r>
            <a:r>
              <a:rPr lang="en-US" sz="1000" dirty="0"/>
              <a:t>/</a:t>
            </a:r>
            <a:r>
              <a:rPr lang="en-US" sz="1000" dirty="0" err="1"/>
              <a:t>imgres?imgurl</a:t>
            </a:r>
            <a:r>
              <a:rPr lang="en-US" sz="1000" dirty="0"/>
              <a:t>=https%3A%2F%2Fupload.wikimedia.org%2Fwikipedia%2Fen%2Fthumb%2F9%2F9f%2FSubversion_Logo.svg%2F1200px-Subversion_Logo.svg.png&amp;imgrefurl=https%3A%2F%2Fen.wikipedia.org%2Fwiki%2FApache_Subversion&amp;tbnid=BP8aARxaRDRHkM&amp;vet=12ahUKEwj4jPCulYrtAhULU80KHbn8DQoQMygAegUIARCjAQ..i&amp;docid=25_yZVBUVWktxM&amp;w=1200&amp;h=718&amp;q=apache%20subversion%20software&amp;ved=2ahUKEwj4jPCulYrtAhULU80KHbn8DQoQMygAegUIARCjAQ</a:t>
            </a:r>
          </a:p>
          <a:p>
            <a:r>
              <a:rPr lang="en-US" sz="1000" dirty="0"/>
              <a:t>https://</a:t>
            </a:r>
            <a:r>
              <a:rPr lang="en-US" sz="1000" dirty="0" err="1"/>
              <a:t>www.google.com</a:t>
            </a:r>
            <a:r>
              <a:rPr lang="en-US" sz="1000" dirty="0"/>
              <a:t>/</a:t>
            </a:r>
            <a:r>
              <a:rPr lang="en-US" sz="1000" dirty="0" err="1"/>
              <a:t>imgres?imgurl</a:t>
            </a:r>
            <a:r>
              <a:rPr lang="en-US" sz="1000" dirty="0"/>
              <a:t>=https%3A%2F%2Fe7.pngegg.com%2Fpngimages%2F713%2F558%2Fpng-clipart-computer-icons-pro-git-github-logo-text-logo-thumbnail.png&amp;imgrefurl=https%3A%2F%2Fwww.pngegg.com%2Fen%2Fpng-etzdt&amp;tbnid=</a:t>
            </a:r>
            <a:r>
              <a:rPr lang="en-US" sz="1000" dirty="0" err="1"/>
              <a:t>WQFF_mJvulvFyM&amp;vet</a:t>
            </a:r>
            <a:r>
              <a:rPr lang="en-US" sz="1000" dirty="0"/>
              <a:t>=12ahUKEwiYjbnQlYrtAhUPXs0KHfegAvYQMygGegUIARDEAQ..i&amp;docid=clEn0UzmXsFGpM&amp;w=348&amp;h=348&amp;q=git%20logo&amp;ved=2ahUKEwiYjbnQlYrtAhUPXs0KHfegAvYQMygGegUIARDEAQ</a:t>
            </a:r>
          </a:p>
          <a:p>
            <a:r>
              <a:rPr lang="en-US" sz="1000" dirty="0"/>
              <a:t>https://</a:t>
            </a:r>
            <a:r>
              <a:rPr lang="en-US" sz="1000" dirty="0" err="1"/>
              <a:t>www.google.com</a:t>
            </a:r>
            <a:r>
              <a:rPr lang="en-US" sz="1000" dirty="0"/>
              <a:t>/</a:t>
            </a:r>
            <a:r>
              <a:rPr lang="en-US" sz="1000" dirty="0" err="1"/>
              <a:t>imgres?imgurl</a:t>
            </a:r>
            <a:r>
              <a:rPr lang="en-US" sz="1000" dirty="0"/>
              <a:t>=https%3A%2F%2Fupload.wikimedia.org%2Fwikipedia%2Fcommons%2F0%2F01%2FLinuxCon_Europe_Linus_Torvalds_03_%2528cropped%2529.jpg&amp;imgrefurl=https%3A%2F%2Fen.wikipedia.org%2Fwiki%2FLinus_Torvalds&amp;tbnid=Qycm8FlFHDchpM&amp;vet=12ahUKEwjDia7plYrtAhUOIM0KHfhCDxkQMygAegUIARDGAQ..i&amp;docid=mVCx5kujdY4XmM&amp;w=975&amp;h=1357&amp;q=linus%20torvalds&amp;ved=2ahUKEwjDia7plYrtAhUOIM0KHfhCDxkQMygAegUIARDGAQ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03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51AE076-7865-49BB-81C0-8C9E7E994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802" y="832508"/>
            <a:ext cx="4448352" cy="6025492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48352" h="6025492">
                <a:moveTo>
                  <a:pt x="3173139" y="74"/>
                </a:moveTo>
                <a:cubicBezTo>
                  <a:pt x="3404376" y="2427"/>
                  <a:pt x="3621703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3" y="1868133"/>
                  <a:pt x="3812207" y="2268177"/>
                </a:cubicBezTo>
                <a:cubicBezTo>
                  <a:pt x="3397090" y="2966250"/>
                  <a:pt x="2981970" y="3664324"/>
                  <a:pt x="2566852" y="4362395"/>
                </a:cubicBezTo>
                <a:cubicBezTo>
                  <a:pt x="2261941" y="4875091"/>
                  <a:pt x="1813643" y="5542665"/>
                  <a:pt x="1381603" y="6002073"/>
                </a:cubicBezTo>
                <a:lnTo>
                  <a:pt x="1358105" y="6025492"/>
                </a:lnTo>
                <a:lnTo>
                  <a:pt x="147593" y="6025492"/>
                </a:ln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4ECFA8-BE37-446C-B1BD-88D2981B6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197" y="533400"/>
            <a:ext cx="5085498" cy="6329048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  <a:gd name="connsiteX0" fmla="*/ 147593 w 4448352"/>
              <a:gd name="connsiteY0" fmla="*/ 6025492 h 6112608"/>
              <a:gd name="connsiteX1" fmla="*/ 135095 w 4448352"/>
              <a:gd name="connsiteY1" fmla="*/ 5970139 h 6112608"/>
              <a:gd name="connsiteX2" fmla="*/ 989 w 4448352"/>
              <a:gd name="connsiteY2" fmla="*/ 3558990 h 6112608"/>
              <a:gd name="connsiteX3" fmla="*/ 134613 w 4448352"/>
              <a:gd name="connsiteY3" fmla="*/ 2769335 h 6112608"/>
              <a:gd name="connsiteX4" fmla="*/ 812398 w 4448352"/>
              <a:gd name="connsiteY4" fmla="*/ 1669996 h 6112608"/>
              <a:gd name="connsiteX5" fmla="*/ 1830565 w 4448352"/>
              <a:gd name="connsiteY5" fmla="*/ 638164 h 6112608"/>
              <a:gd name="connsiteX6" fmla="*/ 3173139 w 4448352"/>
              <a:gd name="connsiteY6" fmla="*/ 74 h 6112608"/>
              <a:gd name="connsiteX7" fmla="*/ 3840337 w 4448352"/>
              <a:gd name="connsiteY7" fmla="*/ 136997 h 6112608"/>
              <a:gd name="connsiteX8" fmla="*/ 4400480 w 4448352"/>
              <a:gd name="connsiteY8" fmla="*/ 1061406 h 6112608"/>
              <a:gd name="connsiteX9" fmla="*/ 3812207 w 4448352"/>
              <a:gd name="connsiteY9" fmla="*/ 2268177 h 6112608"/>
              <a:gd name="connsiteX10" fmla="*/ 2566852 w 4448352"/>
              <a:gd name="connsiteY10" fmla="*/ 4362395 h 6112608"/>
              <a:gd name="connsiteX11" fmla="*/ 1381603 w 4448352"/>
              <a:gd name="connsiteY11" fmla="*/ 6002073 h 6112608"/>
              <a:gd name="connsiteX12" fmla="*/ 1457187 w 4448352"/>
              <a:gd name="connsiteY12" fmla="*/ 6112608 h 6112608"/>
              <a:gd name="connsiteX0" fmla="*/ 147593 w 4448352"/>
              <a:gd name="connsiteY0" fmla="*/ 6025492 h 6025492"/>
              <a:gd name="connsiteX1" fmla="*/ 135095 w 4448352"/>
              <a:gd name="connsiteY1" fmla="*/ 5970139 h 6025492"/>
              <a:gd name="connsiteX2" fmla="*/ 989 w 4448352"/>
              <a:gd name="connsiteY2" fmla="*/ 3558990 h 6025492"/>
              <a:gd name="connsiteX3" fmla="*/ 134613 w 4448352"/>
              <a:gd name="connsiteY3" fmla="*/ 2769335 h 6025492"/>
              <a:gd name="connsiteX4" fmla="*/ 812398 w 4448352"/>
              <a:gd name="connsiteY4" fmla="*/ 1669996 h 6025492"/>
              <a:gd name="connsiteX5" fmla="*/ 1830565 w 4448352"/>
              <a:gd name="connsiteY5" fmla="*/ 638164 h 6025492"/>
              <a:gd name="connsiteX6" fmla="*/ 3173139 w 4448352"/>
              <a:gd name="connsiteY6" fmla="*/ 74 h 6025492"/>
              <a:gd name="connsiteX7" fmla="*/ 3840337 w 4448352"/>
              <a:gd name="connsiteY7" fmla="*/ 136997 h 6025492"/>
              <a:gd name="connsiteX8" fmla="*/ 4400480 w 4448352"/>
              <a:gd name="connsiteY8" fmla="*/ 1061406 h 6025492"/>
              <a:gd name="connsiteX9" fmla="*/ 3812207 w 4448352"/>
              <a:gd name="connsiteY9" fmla="*/ 2268177 h 6025492"/>
              <a:gd name="connsiteX10" fmla="*/ 2566852 w 4448352"/>
              <a:gd name="connsiteY10" fmla="*/ 4362395 h 6025492"/>
              <a:gd name="connsiteX11" fmla="*/ 1381603 w 4448352"/>
              <a:gd name="connsiteY11" fmla="*/ 6002073 h 6025492"/>
              <a:gd name="connsiteX0" fmla="*/ 147593 w 4448352"/>
              <a:gd name="connsiteY0" fmla="*/ 6025492 h 6029730"/>
              <a:gd name="connsiteX1" fmla="*/ 135095 w 4448352"/>
              <a:gd name="connsiteY1" fmla="*/ 5970139 h 6029730"/>
              <a:gd name="connsiteX2" fmla="*/ 989 w 4448352"/>
              <a:gd name="connsiteY2" fmla="*/ 3558990 h 6029730"/>
              <a:gd name="connsiteX3" fmla="*/ 134613 w 4448352"/>
              <a:gd name="connsiteY3" fmla="*/ 2769335 h 6029730"/>
              <a:gd name="connsiteX4" fmla="*/ 812398 w 4448352"/>
              <a:gd name="connsiteY4" fmla="*/ 1669996 h 6029730"/>
              <a:gd name="connsiteX5" fmla="*/ 1830565 w 4448352"/>
              <a:gd name="connsiteY5" fmla="*/ 638164 h 6029730"/>
              <a:gd name="connsiteX6" fmla="*/ 3173139 w 4448352"/>
              <a:gd name="connsiteY6" fmla="*/ 74 h 6029730"/>
              <a:gd name="connsiteX7" fmla="*/ 3840337 w 4448352"/>
              <a:gd name="connsiteY7" fmla="*/ 136997 h 6029730"/>
              <a:gd name="connsiteX8" fmla="*/ 4400480 w 4448352"/>
              <a:gd name="connsiteY8" fmla="*/ 1061406 h 6029730"/>
              <a:gd name="connsiteX9" fmla="*/ 3812207 w 4448352"/>
              <a:gd name="connsiteY9" fmla="*/ 2268177 h 6029730"/>
              <a:gd name="connsiteX10" fmla="*/ 2566852 w 4448352"/>
              <a:gd name="connsiteY10" fmla="*/ 4362395 h 6029730"/>
              <a:gd name="connsiteX11" fmla="*/ 1397330 w 4448352"/>
              <a:gd name="connsiteY11" fmla="*/ 6029730 h 602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8352" h="6029730">
                <a:moveTo>
                  <a:pt x="147593" y="6025492"/>
                </a:move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ubicBezTo>
                  <a:pt x="3404376" y="2427"/>
                  <a:pt x="3621702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2" y="1868133"/>
                  <a:pt x="3812207" y="2268177"/>
                </a:cubicBezTo>
                <a:cubicBezTo>
                  <a:pt x="3397089" y="2966250"/>
                  <a:pt x="2969331" y="3735470"/>
                  <a:pt x="2566852" y="4362395"/>
                </a:cubicBezTo>
                <a:cubicBezTo>
                  <a:pt x="2164373" y="4989320"/>
                  <a:pt x="1829370" y="5570322"/>
                  <a:pt x="1397330" y="602973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34A96BC-E3C4-AA4F-A081-080A50CB5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426970"/>
            <a:ext cx="4448352" cy="26912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B8CAD-1C33-E747-BBDA-0EEBD503A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3048000"/>
            <a:ext cx="5334000" cy="3048001"/>
          </a:xfrm>
        </p:spPr>
        <p:txBody>
          <a:bodyPr>
            <a:normAutofit/>
          </a:bodyPr>
          <a:lstStyle/>
          <a:p>
            <a:r>
              <a:rPr lang="en-US" sz="2400"/>
              <a:t>Don’t need multiple copies of files</a:t>
            </a:r>
          </a:p>
          <a:p>
            <a:r>
              <a:rPr lang="en-US" sz="2400"/>
              <a:t>If you make a mistake, you can undo easily</a:t>
            </a:r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C9786-A3A7-754B-A8A6-CFF8D8FB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23990"/>
            <a:ext cx="5334000" cy="1524010"/>
          </a:xfrm>
        </p:spPr>
        <p:txBody>
          <a:bodyPr anchor="t">
            <a:normAutofit/>
          </a:bodyPr>
          <a:lstStyle/>
          <a:p>
            <a:r>
              <a:rPr lang="en-US" sz="3200"/>
              <a:t>Why We Want This</a:t>
            </a:r>
          </a:p>
        </p:txBody>
      </p:sp>
    </p:spTree>
    <p:extLst>
      <p:ext uri="{BB962C8B-B14F-4D97-AF65-F5344CB8AC3E}">
        <p14:creationId xmlns:p14="http://schemas.microsoft.com/office/powerpoint/2010/main" val="245067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D3367DB-2B8E-481D-9387-1B6C9ED8B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595BF2D-E78D-BA41-A5DC-FEC455810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054" y="778760"/>
            <a:ext cx="2497753" cy="24977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6E2F662-3951-4E85-A10D-1150ACD4E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1493EDC-CA29-483B-8DA4-7F34E66D3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62272F-C3D9-4F86-8904-A514A6C44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3C5AF-C076-094F-A229-2551143F4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56083"/>
            <a:ext cx="3048001" cy="3048000"/>
          </a:xfrm>
        </p:spPr>
        <p:txBody>
          <a:bodyPr>
            <a:normAutofit/>
          </a:bodyPr>
          <a:lstStyle/>
          <a:p>
            <a:r>
              <a:rPr lang="en-US" dirty="0"/>
              <a:t>Mercurial</a:t>
            </a:r>
          </a:p>
          <a:p>
            <a:r>
              <a:rPr lang="en-US" dirty="0"/>
              <a:t>Apache Subversion</a:t>
            </a:r>
          </a:p>
          <a:p>
            <a:r>
              <a:rPr lang="en-US"/>
              <a:t>Git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36675-CA1E-F343-8F71-F586861B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53917"/>
            <a:ext cx="3048001" cy="2302166"/>
          </a:xfrm>
        </p:spPr>
        <p:txBody>
          <a:bodyPr anchor="t">
            <a:normAutofit/>
          </a:bodyPr>
          <a:lstStyle/>
          <a:p>
            <a:r>
              <a:rPr lang="en-US" sz="3200"/>
              <a:t>Version Control Software</a:t>
            </a:r>
          </a:p>
        </p:txBody>
      </p:sp>
      <p:pic>
        <p:nvPicPr>
          <p:cNvPr id="4" name="Picture 3" descr="Company name&#10;&#10;Description automatically generated">
            <a:extLst>
              <a:ext uri="{FF2B5EF4-FFF2-40B4-BE49-F238E27FC236}">
                <a16:creationId xmlns:a16="http://schemas.microsoft.com/office/drawing/2014/main" id="{804E0DDE-EEC6-5946-B3F2-B47E59DE9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480543"/>
            <a:ext cx="3268131" cy="392175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4181FD5-8836-4D44-B8A7-ED45D164B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865" y="3866684"/>
            <a:ext cx="3268136" cy="19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6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B415D11-6899-4C75-BEAD-79C4656D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762007"/>
            <a:ext cx="5948806" cy="6095979"/>
          </a:xfrm>
          <a:custGeom>
            <a:avLst/>
            <a:gdLst>
              <a:gd name="connsiteX0" fmla="*/ 1573832 w 5948806"/>
              <a:gd name="connsiteY0" fmla="*/ 765 h 6095979"/>
              <a:gd name="connsiteX1" fmla="*/ 2734663 w 5948806"/>
              <a:gd name="connsiteY1" fmla="*/ 238687 h 6095979"/>
              <a:gd name="connsiteX2" fmla="*/ 5668316 w 5948806"/>
              <a:gd name="connsiteY2" fmla="*/ 3639516 h 6095979"/>
              <a:gd name="connsiteX3" fmla="*/ 5937022 w 5948806"/>
              <a:gd name="connsiteY3" fmla="*/ 5865869 h 6095979"/>
              <a:gd name="connsiteX4" fmla="*/ 5948806 w 5948806"/>
              <a:gd name="connsiteY4" fmla="*/ 6095979 h 6095979"/>
              <a:gd name="connsiteX5" fmla="*/ 0 w 5948806"/>
              <a:gd name="connsiteY5" fmla="*/ 6095979 h 6095979"/>
              <a:gd name="connsiteX6" fmla="*/ 0 w 5948806"/>
              <a:gd name="connsiteY6" fmla="*/ 1621672 h 6095979"/>
              <a:gd name="connsiteX7" fmla="*/ 36310 w 5948806"/>
              <a:gd name="connsiteY7" fmla="*/ 1518814 h 6095979"/>
              <a:gd name="connsiteX8" fmla="*/ 287891 w 5948806"/>
              <a:gd name="connsiteY8" fmla="*/ 956872 h 6095979"/>
              <a:gd name="connsiteX9" fmla="*/ 1573832 w 5948806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806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9" y="4393559"/>
                  <a:pt x="5890546" y="5142244"/>
                  <a:pt x="5937022" y="5865869"/>
                </a:cubicBezTo>
                <a:lnTo>
                  <a:pt x="5948806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0B3FA0B9-CD2D-674E-AF97-D7FE508DD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0" r="-1" b="16545"/>
          <a:stretch/>
        </p:blipFill>
        <p:spPr>
          <a:xfrm>
            <a:off x="1010354" y="2860158"/>
            <a:ext cx="2994586" cy="32358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8C601-74A4-474D-B380-7FA90CD63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3048000"/>
            <a:ext cx="4572000" cy="304800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400"/>
              <a:t>Developed by Linus Torvalds</a:t>
            </a:r>
          </a:p>
          <a:p>
            <a:pPr>
              <a:lnSpc>
                <a:spcPct val="115000"/>
              </a:lnSpc>
            </a:pPr>
            <a:r>
              <a:rPr lang="en-US" sz="2400"/>
              <a:t>Git is an opensource distributed version control system</a:t>
            </a:r>
          </a:p>
          <a:p>
            <a:pPr>
              <a:lnSpc>
                <a:spcPct val="115000"/>
              </a:lnSpc>
            </a:pPr>
            <a:r>
              <a:rPr lang="en-US" sz="2400"/>
              <a:t>Interact through the command line/terminal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E8B53-1DEE-FD4C-860E-002AEF64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anchor="t">
            <a:normAutofit/>
          </a:bodyPr>
          <a:lstStyle/>
          <a:p>
            <a:r>
              <a:rPr lang="en-US" sz="3200" dirty="0"/>
              <a:t>What is Git?</a:t>
            </a:r>
          </a:p>
        </p:txBody>
      </p:sp>
    </p:spTree>
    <p:extLst>
      <p:ext uri="{BB962C8B-B14F-4D97-AF65-F5344CB8AC3E}">
        <p14:creationId xmlns:p14="http://schemas.microsoft.com/office/powerpoint/2010/main" val="319407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E952-166F-6246-AB5F-ADE91AEE5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Use Git</a:t>
            </a:r>
          </a:p>
        </p:txBody>
      </p:sp>
    </p:spTree>
    <p:extLst>
      <p:ext uri="{BB962C8B-B14F-4D97-AF65-F5344CB8AC3E}">
        <p14:creationId xmlns:p14="http://schemas.microsoft.com/office/powerpoint/2010/main" val="308331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2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9" name="Freeform: Shape 2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0" name="Freeform: Shape 2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1" name="Rectangle 26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D1846-69F9-1443-9471-647F278B6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0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Download Git</a:t>
            </a:r>
          </a:p>
        </p:txBody>
      </p:sp>
      <p:sp>
        <p:nvSpPr>
          <p:cNvPr id="42" name="Freeform: Shape 28">
            <a:extLst>
              <a:ext uri="{FF2B5EF4-FFF2-40B4-BE49-F238E27FC236}">
                <a16:creationId xmlns:a16="http://schemas.microsoft.com/office/drawing/2014/main" id="{F798D3DD-23B7-41EE-9021-C8F9A8E2C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43" name="Group 30">
            <a:extLst>
              <a:ext uri="{FF2B5EF4-FFF2-40B4-BE49-F238E27FC236}">
                <a16:creationId xmlns:a16="http://schemas.microsoft.com/office/drawing/2014/main" id="{2C072688-BFC7-4FE8-A45E-B3C63CBB9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44" name="Freeform: Shape 31">
              <a:extLst>
                <a:ext uri="{FF2B5EF4-FFF2-40B4-BE49-F238E27FC236}">
                  <a16:creationId xmlns:a16="http://schemas.microsoft.com/office/drawing/2014/main" id="{F3002ED9-43C6-4BA8-8941-9AFCB04E4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45" name="Freeform: Shape 32">
              <a:extLst>
                <a:ext uri="{FF2B5EF4-FFF2-40B4-BE49-F238E27FC236}">
                  <a16:creationId xmlns:a16="http://schemas.microsoft.com/office/drawing/2014/main" id="{4EB09750-C9B1-40CE-AB9B-FEB308A1F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F53ABF-61D4-49E3-AC49-BA533B24B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571999"/>
            <a:ext cx="3810000" cy="1524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https://git-scm.com/downloads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FF1C9EF-BB95-D64C-9E22-233AB21EB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1"/>
          <a:stretch/>
        </p:blipFill>
        <p:spPr>
          <a:xfrm>
            <a:off x="5334000" y="762000"/>
            <a:ext cx="6096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9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3CA9-2F5C-BF4C-8F0B-DF0C02A3D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Repository (or Repo)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A6F98-65FD-F94B-AA31-817719956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all the files relevant to the project are stored</a:t>
            </a:r>
          </a:p>
          <a:p>
            <a:r>
              <a:rPr lang="en-US" dirty="0"/>
              <a:t>For us this includes…</a:t>
            </a:r>
          </a:p>
          <a:p>
            <a:pPr lvl="1"/>
            <a:r>
              <a:rPr lang="en-US" dirty="0"/>
              <a:t>Source Code, Test Code, Build Files/Scripts</a:t>
            </a:r>
          </a:p>
        </p:txBody>
      </p:sp>
    </p:spTree>
    <p:extLst>
      <p:ext uri="{BB962C8B-B14F-4D97-AF65-F5344CB8AC3E}">
        <p14:creationId xmlns:p14="http://schemas.microsoft.com/office/powerpoint/2010/main" val="4146180643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LeftStep">
      <a:dk1>
        <a:srgbClr val="000000"/>
      </a:dk1>
      <a:lt1>
        <a:srgbClr val="FFFFFF"/>
      </a:lt1>
      <a:dk2>
        <a:srgbClr val="223B2F"/>
      </a:dk2>
      <a:lt2>
        <a:srgbClr val="E8E7E2"/>
      </a:lt2>
      <a:accent1>
        <a:srgbClr val="96A1C6"/>
      </a:accent1>
      <a:accent2>
        <a:srgbClr val="7FA4BA"/>
      </a:accent2>
      <a:accent3>
        <a:srgbClr val="82ACA9"/>
      </a:accent3>
      <a:accent4>
        <a:srgbClr val="77AE94"/>
      </a:accent4>
      <a:accent5>
        <a:srgbClr val="83AF88"/>
      </a:accent5>
      <a:accent6>
        <a:srgbClr val="88AF77"/>
      </a:accent6>
      <a:hlink>
        <a:srgbClr val="8F8256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953</Words>
  <Application>Microsoft Macintosh PowerPoint</Application>
  <PresentationFormat>Widescreen</PresentationFormat>
  <Paragraphs>138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Avenir Next LT Pro</vt:lpstr>
      <vt:lpstr>Avenir Next LT Pro Light</vt:lpstr>
      <vt:lpstr>Sitka Subheading</vt:lpstr>
      <vt:lpstr>PebbleVTI</vt:lpstr>
      <vt:lpstr>Git, GitHub, &amp; Version Control</vt:lpstr>
      <vt:lpstr>Overview</vt:lpstr>
      <vt:lpstr>What is Version Control?</vt:lpstr>
      <vt:lpstr>Why We Want This</vt:lpstr>
      <vt:lpstr>Version Control Software</vt:lpstr>
      <vt:lpstr>What is Git?</vt:lpstr>
      <vt:lpstr>How To Use Git</vt:lpstr>
      <vt:lpstr>Download Git</vt:lpstr>
      <vt:lpstr>Git Repository (or Repo)</vt:lpstr>
      <vt:lpstr>Creating A Git Repo</vt:lpstr>
      <vt:lpstr>Creating A Git Repo</vt:lpstr>
      <vt:lpstr>Making our First Commit</vt:lpstr>
      <vt:lpstr>PowerPoint Presentation</vt:lpstr>
      <vt:lpstr>Adding to Track Files</vt:lpstr>
      <vt:lpstr>Committing Files</vt:lpstr>
      <vt:lpstr>Start Working </vt:lpstr>
      <vt:lpstr>Commit Message</vt:lpstr>
      <vt:lpstr>PowerPoint Presentation</vt:lpstr>
      <vt:lpstr>Shopping List Continued</vt:lpstr>
      <vt:lpstr>Looking at Change History</vt:lpstr>
      <vt:lpstr>Looking at Changes</vt:lpstr>
      <vt:lpstr>Branching in Git</vt:lpstr>
      <vt:lpstr>Merging in Git</vt:lpstr>
      <vt:lpstr>Branching Concepts Git</vt:lpstr>
      <vt:lpstr>Removing Files</vt:lpstr>
      <vt:lpstr>About GitHub</vt:lpstr>
      <vt:lpstr>GitHub</vt:lpstr>
      <vt:lpstr>More About GitHub</vt:lpstr>
      <vt:lpstr>Working with Remote Repos</vt:lpstr>
      <vt:lpstr>PowerPoint Presentation</vt:lpstr>
      <vt:lpstr>My CS225 Repository</vt:lpstr>
      <vt:lpstr>Should You Use Git/GitHub?</vt:lpstr>
      <vt:lpstr>Resources to Learn More</vt:lpstr>
      <vt:lpstr>Image 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Git, GitHub, &amp; Version Control</dc:title>
  <dc:creator>David Guetzlaff</dc:creator>
  <cp:lastModifiedBy>David Guetzlaff</cp:lastModifiedBy>
  <cp:revision>1</cp:revision>
  <dcterms:created xsi:type="dcterms:W3CDTF">2020-11-17T18:10:01Z</dcterms:created>
  <dcterms:modified xsi:type="dcterms:W3CDTF">2020-11-17T18:34:29Z</dcterms:modified>
</cp:coreProperties>
</file>